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Default Extension="jpg" ContentType="image/jpg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4083" y="3018"/>
            <a:ext cx="11359833" cy="567040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0083" y="2839960"/>
            <a:ext cx="16693331" cy="74421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43751" y="4134481"/>
            <a:ext cx="8600497" cy="8788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00" b="1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212268" y="6325780"/>
            <a:ext cx="11863462" cy="1568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1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72551" y="2450046"/>
            <a:ext cx="7529830" cy="542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3589" y="3998395"/>
            <a:ext cx="8020820" cy="1764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49230" y="3569427"/>
            <a:ext cx="8589538" cy="3425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1" i="1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jpg"/><Relationship Id="rId4" Type="http://schemas.openxmlformats.org/officeDocument/2006/relationships/image" Target="../media/image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jpg"/><Relationship Id="rId3" Type="http://schemas.openxmlformats.org/officeDocument/2006/relationships/image" Target="../media/image43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jpg"/><Relationship Id="rId5" Type="http://schemas.openxmlformats.org/officeDocument/2006/relationships/image" Target="../media/image70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5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4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5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8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9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44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85.png"/><Relationship Id="rId8" Type="http://schemas.openxmlformats.org/officeDocument/2006/relationships/image" Target="../media/image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5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5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g"/><Relationship Id="rId3" Type="http://schemas.openxmlformats.org/officeDocument/2006/relationships/image" Target="../media/image4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Relationship Id="rId3" Type="http://schemas.openxmlformats.org/officeDocument/2006/relationships/hyperlink" Target="http://rpms.remirepo.net/enterprise/remi-" TargetMode="External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527" y="0"/>
              <a:ext cx="5669471" cy="45597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51181" y="2653319"/>
              <a:ext cx="8277224" cy="62864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996440" y="3358171"/>
            <a:ext cx="5485130" cy="40601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</a:pPr>
            <a:r>
              <a:rPr dirty="0" sz="8750" spc="700" b="0">
                <a:latin typeface="Lucida Sans Unicode"/>
                <a:cs typeface="Lucida Sans Unicode"/>
              </a:rPr>
              <a:t>C</a:t>
            </a:r>
            <a:r>
              <a:rPr dirty="0" sz="8750" spc="1080" b="0">
                <a:latin typeface="Lucida Sans Unicode"/>
                <a:cs typeface="Lucida Sans Unicode"/>
              </a:rPr>
              <a:t>a</a:t>
            </a:r>
            <a:r>
              <a:rPr dirty="0" sz="8750" spc="405" b="0">
                <a:latin typeface="Lucida Sans Unicode"/>
                <a:cs typeface="Lucida Sans Unicode"/>
              </a:rPr>
              <a:t>p</a:t>
            </a:r>
            <a:r>
              <a:rPr dirty="0" sz="8750" spc="100" b="0">
                <a:latin typeface="Lucida Sans Unicode"/>
                <a:cs typeface="Lucida Sans Unicode"/>
              </a:rPr>
              <a:t>s</a:t>
            </a:r>
            <a:r>
              <a:rPr dirty="0" sz="8750" spc="-95" b="0">
                <a:latin typeface="Lucida Sans Unicode"/>
                <a:cs typeface="Lucida Sans Unicode"/>
              </a:rPr>
              <a:t>t</a:t>
            </a:r>
            <a:r>
              <a:rPr dirty="0" sz="8750" spc="220" b="0">
                <a:latin typeface="Lucida Sans Unicode"/>
                <a:cs typeface="Lucida Sans Unicode"/>
              </a:rPr>
              <a:t>o</a:t>
            </a:r>
            <a:r>
              <a:rPr dirty="0" sz="8750" spc="165" b="0">
                <a:latin typeface="Lucida Sans Unicode"/>
                <a:cs typeface="Lucida Sans Unicode"/>
              </a:rPr>
              <a:t>n</a:t>
            </a:r>
            <a:r>
              <a:rPr dirty="0" sz="8750" spc="390" b="0">
                <a:latin typeface="Lucida Sans Unicode"/>
                <a:cs typeface="Lucida Sans Unicode"/>
              </a:rPr>
              <a:t>e  </a:t>
            </a:r>
            <a:r>
              <a:rPr dirty="0" sz="8750" spc="130" b="0">
                <a:latin typeface="Lucida Sans Unicode"/>
                <a:cs typeface="Lucida Sans Unicode"/>
              </a:rPr>
              <a:t>Project</a:t>
            </a:r>
            <a:endParaRPr sz="87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dirty="0" sz="4850" spc="155" b="0">
                <a:latin typeface="Lucida Sans Unicode"/>
                <a:cs typeface="Lucida Sans Unicode"/>
              </a:rPr>
              <a:t>-Team</a:t>
            </a:r>
            <a:r>
              <a:rPr dirty="0" sz="4850" spc="-275" b="0">
                <a:latin typeface="Lucida Sans Unicode"/>
                <a:cs typeface="Lucida Sans Unicode"/>
              </a:rPr>
              <a:t> </a:t>
            </a:r>
            <a:r>
              <a:rPr dirty="0" sz="4850" spc="-210" b="0">
                <a:latin typeface="Lucida Sans Unicode"/>
                <a:cs typeface="Lucida Sans Unicode"/>
              </a:rPr>
              <a:t>3</a:t>
            </a:r>
            <a:endParaRPr sz="48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40177" y="1028705"/>
              <a:ext cx="952499" cy="952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9268" y="1503056"/>
            <a:ext cx="18279110" cy="8255634"/>
            <a:chOff x="9268" y="1503056"/>
            <a:chExt cx="18279110" cy="8255634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68" y="1503056"/>
              <a:ext cx="12610943" cy="7829633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598337" y="4895399"/>
              <a:ext cx="6881495" cy="4617720"/>
            </a:xfrm>
            <a:custGeom>
              <a:avLst/>
              <a:gdLst/>
              <a:ahLst/>
              <a:cxnLst/>
              <a:rect l="l" t="t" r="r" b="b"/>
              <a:pathLst>
                <a:path w="6881494" h="4617720">
                  <a:moveTo>
                    <a:pt x="6881004" y="4617605"/>
                  </a:moveTo>
                  <a:lnTo>
                    <a:pt x="0" y="4617605"/>
                  </a:lnTo>
                  <a:lnTo>
                    <a:pt x="0" y="241248"/>
                  </a:lnTo>
                  <a:lnTo>
                    <a:pt x="4915" y="192747"/>
                  </a:lnTo>
                  <a:lnTo>
                    <a:pt x="19005" y="147519"/>
                  </a:lnTo>
                  <a:lnTo>
                    <a:pt x="41286" y="106546"/>
                  </a:lnTo>
                  <a:lnTo>
                    <a:pt x="70774" y="70815"/>
                  </a:lnTo>
                  <a:lnTo>
                    <a:pt x="106483" y="41311"/>
                  </a:lnTo>
                  <a:lnTo>
                    <a:pt x="147431" y="19016"/>
                  </a:lnTo>
                  <a:lnTo>
                    <a:pt x="192634" y="4918"/>
                  </a:lnTo>
                  <a:lnTo>
                    <a:pt x="241106" y="0"/>
                  </a:lnTo>
                  <a:lnTo>
                    <a:pt x="6638543" y="0"/>
                  </a:lnTo>
                  <a:lnTo>
                    <a:pt x="6687018" y="4918"/>
                  </a:lnTo>
                  <a:lnTo>
                    <a:pt x="6732238" y="19016"/>
                  </a:lnTo>
                  <a:lnTo>
                    <a:pt x="6773237" y="41311"/>
                  </a:lnTo>
                  <a:lnTo>
                    <a:pt x="6809045" y="70815"/>
                  </a:lnTo>
                  <a:lnTo>
                    <a:pt x="6838693" y="106546"/>
                  </a:lnTo>
                  <a:lnTo>
                    <a:pt x="6861215" y="147519"/>
                  </a:lnTo>
                  <a:lnTo>
                    <a:pt x="6875641" y="192747"/>
                  </a:lnTo>
                  <a:lnTo>
                    <a:pt x="6881004" y="241248"/>
                  </a:lnTo>
                  <a:lnTo>
                    <a:pt x="6881004" y="272421"/>
                  </a:lnTo>
                  <a:lnTo>
                    <a:pt x="209952" y="272421"/>
                  </a:lnTo>
                  <a:lnTo>
                    <a:pt x="209952" y="4315367"/>
                  </a:lnTo>
                  <a:lnTo>
                    <a:pt x="6881004" y="4315367"/>
                  </a:lnTo>
                  <a:lnTo>
                    <a:pt x="6881004" y="4617605"/>
                  </a:lnTo>
                  <a:close/>
                </a:path>
                <a:path w="6881494" h="4617720">
                  <a:moveTo>
                    <a:pt x="6881004" y="4315367"/>
                  </a:moveTo>
                  <a:lnTo>
                    <a:pt x="6668343" y="4315367"/>
                  </a:lnTo>
                  <a:lnTo>
                    <a:pt x="6668343" y="272421"/>
                  </a:lnTo>
                  <a:lnTo>
                    <a:pt x="6881004" y="272421"/>
                  </a:lnTo>
                  <a:lnTo>
                    <a:pt x="6881004" y="43153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781555" y="4872358"/>
              <a:ext cx="8506460" cy="4848225"/>
            </a:xfrm>
            <a:custGeom>
              <a:avLst/>
              <a:gdLst/>
              <a:ahLst/>
              <a:cxnLst/>
              <a:rect l="l" t="t" r="r" b="b"/>
              <a:pathLst>
                <a:path w="8506460" h="4848225">
                  <a:moveTo>
                    <a:pt x="8411621" y="4848011"/>
                  </a:moveTo>
                  <a:lnTo>
                    <a:pt x="101589" y="4848011"/>
                  </a:lnTo>
                  <a:lnTo>
                    <a:pt x="62287" y="4840133"/>
                  </a:lnTo>
                  <a:lnTo>
                    <a:pt x="29968" y="4818532"/>
                  </a:lnTo>
                  <a:lnTo>
                    <a:pt x="8063" y="4786258"/>
                  </a:lnTo>
                  <a:lnTo>
                    <a:pt x="0" y="4746361"/>
                  </a:lnTo>
                  <a:lnTo>
                    <a:pt x="0" y="4642000"/>
                  </a:lnTo>
                  <a:lnTo>
                    <a:pt x="792399" y="4642000"/>
                  </a:lnTo>
                  <a:lnTo>
                    <a:pt x="792399" y="260223"/>
                  </a:lnTo>
                  <a:lnTo>
                    <a:pt x="796589" y="213461"/>
                  </a:lnTo>
                  <a:lnTo>
                    <a:pt x="808660" y="169443"/>
                  </a:lnTo>
                  <a:lnTo>
                    <a:pt x="827867" y="128906"/>
                  </a:lnTo>
                  <a:lnTo>
                    <a:pt x="853462" y="92586"/>
                  </a:lnTo>
                  <a:lnTo>
                    <a:pt x="884698" y="61218"/>
                  </a:lnTo>
                  <a:lnTo>
                    <a:pt x="920828" y="35539"/>
                  </a:lnTo>
                  <a:lnTo>
                    <a:pt x="961105" y="16286"/>
                  </a:lnTo>
                  <a:lnTo>
                    <a:pt x="1004783" y="4194"/>
                  </a:lnTo>
                  <a:lnTo>
                    <a:pt x="1051113" y="0"/>
                  </a:lnTo>
                  <a:lnTo>
                    <a:pt x="7460742" y="0"/>
                  </a:lnTo>
                  <a:lnTo>
                    <a:pt x="7507476" y="4194"/>
                  </a:lnTo>
                  <a:lnTo>
                    <a:pt x="7551468" y="16286"/>
                  </a:lnTo>
                  <a:lnTo>
                    <a:pt x="7565681" y="23040"/>
                  </a:lnTo>
                  <a:lnTo>
                    <a:pt x="1057886" y="23040"/>
                  </a:lnTo>
                  <a:lnTo>
                    <a:pt x="1009414" y="27959"/>
                  </a:lnTo>
                  <a:lnTo>
                    <a:pt x="964212" y="42057"/>
                  </a:lnTo>
                  <a:lnTo>
                    <a:pt x="923264" y="64351"/>
                  </a:lnTo>
                  <a:lnTo>
                    <a:pt x="887554" y="93856"/>
                  </a:lnTo>
                  <a:lnTo>
                    <a:pt x="858067" y="129587"/>
                  </a:lnTo>
                  <a:lnTo>
                    <a:pt x="835786" y="170559"/>
                  </a:lnTo>
                  <a:lnTo>
                    <a:pt x="821696" y="215788"/>
                  </a:lnTo>
                  <a:lnTo>
                    <a:pt x="816780" y="264289"/>
                  </a:lnTo>
                  <a:lnTo>
                    <a:pt x="816780" y="4640645"/>
                  </a:lnTo>
                  <a:lnTo>
                    <a:pt x="3692444" y="4640645"/>
                  </a:lnTo>
                  <a:lnTo>
                    <a:pt x="3692444" y="4642001"/>
                  </a:lnTo>
                  <a:lnTo>
                    <a:pt x="3700317" y="4681327"/>
                  </a:lnTo>
                  <a:lnTo>
                    <a:pt x="3721905" y="4713664"/>
                  </a:lnTo>
                  <a:lnTo>
                    <a:pt x="3754159" y="4735582"/>
                  </a:lnTo>
                  <a:lnTo>
                    <a:pt x="3794033" y="4743651"/>
                  </a:lnTo>
                  <a:lnTo>
                    <a:pt x="8506443" y="4743651"/>
                  </a:lnTo>
                  <a:lnTo>
                    <a:pt x="8506443" y="4780163"/>
                  </a:lnTo>
                  <a:lnTo>
                    <a:pt x="8505337" y="4785687"/>
                  </a:lnTo>
                  <a:lnTo>
                    <a:pt x="8483750" y="4818024"/>
                  </a:lnTo>
                  <a:lnTo>
                    <a:pt x="8451495" y="4839942"/>
                  </a:lnTo>
                  <a:lnTo>
                    <a:pt x="8411621" y="4848011"/>
                  </a:lnTo>
                  <a:close/>
                </a:path>
                <a:path w="8506460" h="4848225">
                  <a:moveTo>
                    <a:pt x="8506443" y="4743651"/>
                  </a:moveTo>
                  <a:lnTo>
                    <a:pt x="4719176" y="4743651"/>
                  </a:lnTo>
                  <a:lnTo>
                    <a:pt x="4758479" y="4735773"/>
                  </a:lnTo>
                  <a:lnTo>
                    <a:pt x="4790797" y="4714172"/>
                  </a:lnTo>
                  <a:lnTo>
                    <a:pt x="4812702" y="4681898"/>
                  </a:lnTo>
                  <a:lnTo>
                    <a:pt x="4820766" y="4642001"/>
                  </a:lnTo>
                  <a:lnTo>
                    <a:pt x="4820766" y="4640645"/>
                  </a:lnTo>
                  <a:lnTo>
                    <a:pt x="7696429" y="4640645"/>
                  </a:lnTo>
                  <a:lnTo>
                    <a:pt x="7696429" y="264289"/>
                  </a:lnTo>
                  <a:lnTo>
                    <a:pt x="7691514" y="215788"/>
                  </a:lnTo>
                  <a:lnTo>
                    <a:pt x="7677424" y="170559"/>
                  </a:lnTo>
                  <a:lnTo>
                    <a:pt x="7655143" y="129587"/>
                  </a:lnTo>
                  <a:lnTo>
                    <a:pt x="7625655" y="93856"/>
                  </a:lnTo>
                  <a:lnTo>
                    <a:pt x="7589945" y="64351"/>
                  </a:lnTo>
                  <a:lnTo>
                    <a:pt x="7548997" y="42057"/>
                  </a:lnTo>
                  <a:lnTo>
                    <a:pt x="7503795" y="27959"/>
                  </a:lnTo>
                  <a:lnTo>
                    <a:pt x="7455323" y="23040"/>
                  </a:lnTo>
                  <a:lnTo>
                    <a:pt x="7565681" y="23040"/>
                  </a:lnTo>
                  <a:lnTo>
                    <a:pt x="7628280" y="61218"/>
                  </a:lnTo>
                  <a:lnTo>
                    <a:pt x="7659629" y="92586"/>
                  </a:lnTo>
                  <a:lnTo>
                    <a:pt x="7685293" y="128906"/>
                  </a:lnTo>
                  <a:lnTo>
                    <a:pt x="7704535" y="169443"/>
                  </a:lnTo>
                  <a:lnTo>
                    <a:pt x="7716620" y="213461"/>
                  </a:lnTo>
                  <a:lnTo>
                    <a:pt x="7720811" y="260223"/>
                  </a:lnTo>
                  <a:lnTo>
                    <a:pt x="7720811" y="4642000"/>
                  </a:lnTo>
                  <a:lnTo>
                    <a:pt x="8506443" y="4642000"/>
                  </a:lnTo>
                  <a:lnTo>
                    <a:pt x="8506443" y="474365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956279" y="9514369"/>
              <a:ext cx="8164195" cy="244475"/>
            </a:xfrm>
            <a:custGeom>
              <a:avLst/>
              <a:gdLst/>
              <a:ahLst/>
              <a:cxnLst/>
              <a:rect l="l" t="t" r="r" b="b"/>
              <a:pathLst>
                <a:path w="8164194" h="244475">
                  <a:moveTo>
                    <a:pt x="4646041" y="0"/>
                  </a:moveTo>
                  <a:lnTo>
                    <a:pt x="3516363" y="0"/>
                  </a:lnTo>
                  <a:lnTo>
                    <a:pt x="3516363" y="1346"/>
                  </a:lnTo>
                  <a:lnTo>
                    <a:pt x="3524440" y="40678"/>
                  </a:lnTo>
                  <a:lnTo>
                    <a:pt x="3546500" y="73012"/>
                  </a:lnTo>
                  <a:lnTo>
                    <a:pt x="3579215" y="94932"/>
                  </a:lnTo>
                  <a:lnTo>
                    <a:pt x="3619309" y="102997"/>
                  </a:lnTo>
                  <a:lnTo>
                    <a:pt x="4544453" y="102997"/>
                  </a:lnTo>
                  <a:lnTo>
                    <a:pt x="4584319" y="94932"/>
                  </a:lnTo>
                  <a:lnTo>
                    <a:pt x="4616577" y="73012"/>
                  </a:lnTo>
                  <a:lnTo>
                    <a:pt x="4638167" y="40678"/>
                  </a:lnTo>
                  <a:lnTo>
                    <a:pt x="4646041" y="1346"/>
                  </a:lnTo>
                  <a:lnTo>
                    <a:pt x="4646041" y="0"/>
                  </a:lnTo>
                  <a:close/>
                </a:path>
                <a:path w="8164194" h="244475">
                  <a:moveTo>
                    <a:pt x="8163750" y="206006"/>
                  </a:moveTo>
                  <a:lnTo>
                    <a:pt x="0" y="206006"/>
                  </a:lnTo>
                  <a:lnTo>
                    <a:pt x="3073" y="221081"/>
                  </a:lnTo>
                  <a:lnTo>
                    <a:pt x="11353" y="233108"/>
                  </a:lnTo>
                  <a:lnTo>
                    <a:pt x="23431" y="241071"/>
                  </a:lnTo>
                  <a:lnTo>
                    <a:pt x="37934" y="243954"/>
                  </a:lnTo>
                  <a:lnTo>
                    <a:pt x="8125815" y="243954"/>
                  </a:lnTo>
                  <a:lnTo>
                    <a:pt x="8140890" y="240880"/>
                  </a:lnTo>
                  <a:lnTo>
                    <a:pt x="8152905" y="232600"/>
                  </a:lnTo>
                  <a:lnTo>
                    <a:pt x="8160867" y="220510"/>
                  </a:lnTo>
                  <a:lnTo>
                    <a:pt x="8163750" y="20600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07472" y="5167411"/>
              <a:ext cx="6453257" cy="40387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43895" y="2626070"/>
            <a:ext cx="12033250" cy="4175125"/>
          </a:xfrm>
          <a:prstGeom prst="rect">
            <a:avLst/>
          </a:prstGeom>
        </p:spPr>
        <p:txBody>
          <a:bodyPr wrap="square" lIns="0" tIns="125730" rIns="0" bIns="0" rtlCol="0" vert="horz">
            <a:spAutoFit/>
          </a:bodyPr>
          <a:lstStyle/>
          <a:p>
            <a:pPr marL="573405" indent="-561340">
              <a:lnSpc>
                <a:spcPct val="100000"/>
              </a:lnSpc>
              <a:spcBef>
                <a:spcPts val="990"/>
              </a:spcBef>
              <a:buFont typeface="Tahoma"/>
              <a:buAutoNum type="arabicPeriod"/>
              <a:tabLst>
                <a:tab pos="574040" algn="l"/>
                <a:tab pos="4279900" algn="l"/>
              </a:tabLst>
            </a:pPr>
            <a:r>
              <a:rPr dirty="0" sz="4700" spc="30" b="1">
                <a:solidFill>
                  <a:srgbClr val="FFFFFF"/>
                </a:solidFill>
                <a:latin typeface="Arial"/>
                <a:cs typeface="Arial"/>
              </a:rPr>
              <a:t>Clone</a:t>
            </a:r>
            <a:r>
              <a:rPr dirty="0" sz="4700" spc="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125" b="1">
                <a:solidFill>
                  <a:srgbClr val="FFFFFF"/>
                </a:solidFill>
                <a:latin typeface="Arial"/>
                <a:cs typeface="Arial"/>
              </a:rPr>
              <a:t>From	</a:t>
            </a:r>
            <a:r>
              <a:rPr dirty="0" sz="4700" spc="100" b="1">
                <a:solidFill>
                  <a:srgbClr val="FFFFFF"/>
                </a:solidFill>
                <a:latin typeface="Arial"/>
                <a:cs typeface="Arial"/>
              </a:rPr>
              <a:t>Hashi</a:t>
            </a:r>
            <a:r>
              <a:rPr dirty="0" sz="47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15" b="1">
                <a:solidFill>
                  <a:srgbClr val="FFFFFF"/>
                </a:solidFill>
                <a:latin typeface="Arial"/>
                <a:cs typeface="Arial"/>
              </a:rPr>
              <a:t>Crop</a:t>
            </a:r>
            <a:r>
              <a:rPr dirty="0" sz="47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120" b="1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dirty="0" sz="47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180" b="1">
                <a:solidFill>
                  <a:srgbClr val="FFFFFF"/>
                </a:solidFill>
                <a:latin typeface="Arial"/>
                <a:cs typeface="Arial"/>
              </a:rPr>
              <a:t>Hub</a:t>
            </a:r>
            <a:r>
              <a:rPr dirty="0" sz="47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5" b="1">
                <a:solidFill>
                  <a:srgbClr val="FFFFFF"/>
                </a:solidFill>
                <a:latin typeface="Arial"/>
                <a:cs typeface="Arial"/>
              </a:rPr>
              <a:t>Repo</a:t>
            </a:r>
            <a:endParaRPr sz="4700">
              <a:latin typeface="Arial"/>
              <a:cs typeface="Arial"/>
            </a:endParaRPr>
          </a:p>
          <a:p>
            <a:pPr marL="573405" indent="-561340">
              <a:lnSpc>
                <a:spcPct val="100000"/>
              </a:lnSpc>
              <a:spcBef>
                <a:spcPts val="894"/>
              </a:spcBef>
              <a:buFont typeface="Tahoma"/>
              <a:buAutoNum type="arabicPeriod"/>
              <a:tabLst>
                <a:tab pos="574040" algn="l"/>
              </a:tabLst>
            </a:pPr>
            <a:r>
              <a:rPr dirty="0" sz="4700" spc="305" b="1">
                <a:solidFill>
                  <a:srgbClr val="FFFFFF"/>
                </a:solidFill>
                <a:latin typeface="Arial"/>
                <a:cs typeface="Arial"/>
              </a:rPr>
              <a:t>Make</a:t>
            </a:r>
            <a:r>
              <a:rPr dirty="0" sz="47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-10" b="1">
                <a:solidFill>
                  <a:srgbClr val="FFFFFF"/>
                </a:solidFill>
                <a:latin typeface="Arial"/>
                <a:cs typeface="Arial"/>
              </a:rPr>
              <a:t>Changes</a:t>
            </a:r>
            <a:r>
              <a:rPr dirty="0" sz="47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-25" b="1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dirty="0" sz="47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190" b="1">
                <a:solidFill>
                  <a:srgbClr val="FFFFFF"/>
                </a:solidFill>
                <a:latin typeface="Arial"/>
                <a:cs typeface="Arial"/>
              </a:rPr>
              <a:t>per</a:t>
            </a:r>
            <a:r>
              <a:rPr dirty="0" sz="47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190" b="1">
                <a:solidFill>
                  <a:srgbClr val="FFFFFF"/>
                </a:solidFill>
                <a:latin typeface="Arial"/>
                <a:cs typeface="Arial"/>
              </a:rPr>
              <a:t>our</a:t>
            </a:r>
            <a:r>
              <a:rPr dirty="0" sz="47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245" b="1">
                <a:solidFill>
                  <a:srgbClr val="FFFFFF"/>
                </a:solidFill>
                <a:latin typeface="Arial"/>
                <a:cs typeface="Arial"/>
              </a:rPr>
              <a:t>requirement</a:t>
            </a:r>
            <a:endParaRPr sz="4700">
              <a:latin typeface="Arial"/>
              <a:cs typeface="Arial"/>
            </a:endParaRPr>
          </a:p>
          <a:p>
            <a:pPr marL="573405" indent="-561340">
              <a:lnSpc>
                <a:spcPct val="100000"/>
              </a:lnSpc>
              <a:spcBef>
                <a:spcPts val="895"/>
              </a:spcBef>
              <a:buFont typeface="Tahoma"/>
              <a:buAutoNum type="arabicPeriod"/>
              <a:tabLst>
                <a:tab pos="574040" algn="l"/>
              </a:tabLst>
            </a:pPr>
            <a:r>
              <a:rPr dirty="0" sz="4700" spc="210" b="1">
                <a:solidFill>
                  <a:srgbClr val="FFFFFF"/>
                </a:solidFill>
                <a:latin typeface="Arial"/>
                <a:cs typeface="Arial"/>
              </a:rPr>
              <a:t>Terraform</a:t>
            </a:r>
            <a:r>
              <a:rPr dirty="0" sz="47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155" b="1">
                <a:solidFill>
                  <a:srgbClr val="FFFFFF"/>
                </a:solidFill>
                <a:latin typeface="Arial"/>
                <a:cs typeface="Arial"/>
              </a:rPr>
              <a:t>init,plan,apply</a:t>
            </a:r>
            <a:endParaRPr sz="4700">
              <a:latin typeface="Arial"/>
              <a:cs typeface="Arial"/>
            </a:endParaRPr>
          </a:p>
          <a:p>
            <a:pPr marL="573405" indent="-561340">
              <a:lnSpc>
                <a:spcPct val="100000"/>
              </a:lnSpc>
              <a:spcBef>
                <a:spcPts val="890"/>
              </a:spcBef>
              <a:buFont typeface="Tahoma"/>
              <a:buAutoNum type="arabicPeriod"/>
              <a:tabLst>
                <a:tab pos="574040" algn="l"/>
              </a:tabLst>
            </a:pPr>
            <a:r>
              <a:rPr dirty="0" sz="4700" spc="125" b="1">
                <a:solidFill>
                  <a:srgbClr val="FFFFFF"/>
                </a:solidFill>
                <a:latin typeface="Arial"/>
                <a:cs typeface="Arial"/>
              </a:rPr>
              <a:t>Installing</a:t>
            </a:r>
            <a:r>
              <a:rPr dirty="0" sz="47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125" b="1">
                <a:solidFill>
                  <a:srgbClr val="FFFFFF"/>
                </a:solidFill>
                <a:latin typeface="Arial"/>
                <a:cs typeface="Arial"/>
              </a:rPr>
              <a:t>Kubernetes</a:t>
            </a:r>
            <a:endParaRPr sz="4700">
              <a:latin typeface="Arial"/>
              <a:cs typeface="Arial"/>
            </a:endParaRPr>
          </a:p>
          <a:p>
            <a:pPr marL="573405" indent="-561340">
              <a:lnSpc>
                <a:spcPct val="100000"/>
              </a:lnSpc>
              <a:spcBef>
                <a:spcPts val="894"/>
              </a:spcBef>
              <a:buFont typeface="Tahoma"/>
              <a:buAutoNum type="arabicPeriod"/>
              <a:tabLst>
                <a:tab pos="574040" algn="l"/>
              </a:tabLst>
            </a:pPr>
            <a:r>
              <a:rPr dirty="0" sz="4700" spc="165" b="1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dirty="0" sz="47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235" b="1">
                <a:solidFill>
                  <a:srgbClr val="FFFFFF"/>
                </a:solidFill>
                <a:latin typeface="Arial"/>
                <a:cs typeface="Arial"/>
              </a:rPr>
              <a:t>Metric</a:t>
            </a:r>
            <a:r>
              <a:rPr dirty="0" sz="47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700" spc="75" b="1">
                <a:solidFill>
                  <a:srgbClr val="FFFFFF"/>
                </a:solidFill>
                <a:latin typeface="Arial"/>
                <a:cs typeface="Arial"/>
              </a:rPr>
              <a:t>Server</a:t>
            </a:r>
            <a:endParaRPr sz="47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40177" y="1028700"/>
            <a:ext cx="952499" cy="9524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22400" y="315410"/>
            <a:ext cx="12938760" cy="10902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6950" spc="310">
                <a:latin typeface="Trebuchet MS"/>
                <a:cs typeface="Trebuchet MS"/>
              </a:rPr>
              <a:t>EKS-Cluster</a:t>
            </a:r>
            <a:r>
              <a:rPr dirty="0" sz="6950" spc="-310">
                <a:latin typeface="Trebuchet MS"/>
                <a:cs typeface="Trebuchet MS"/>
              </a:rPr>
              <a:t> </a:t>
            </a:r>
            <a:r>
              <a:rPr dirty="0" sz="6950" spc="565">
                <a:latin typeface="Trebuchet MS"/>
                <a:cs typeface="Trebuchet MS"/>
              </a:rPr>
              <a:t>Using</a:t>
            </a:r>
            <a:r>
              <a:rPr dirty="0" sz="6950" spc="-305">
                <a:latin typeface="Trebuchet MS"/>
                <a:cs typeface="Trebuchet MS"/>
              </a:rPr>
              <a:t> </a:t>
            </a:r>
            <a:r>
              <a:rPr dirty="0" sz="6950" spc="400">
                <a:latin typeface="Trebuchet MS"/>
                <a:cs typeface="Trebuchet MS"/>
              </a:rPr>
              <a:t>Terraform</a:t>
            </a:r>
            <a:endParaRPr sz="6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0626" y="190332"/>
            <a:ext cx="16262851" cy="1009660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36756" y="665093"/>
            <a:ext cx="3585845" cy="9321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761489">
              <a:lnSpc>
                <a:spcPct val="116799"/>
              </a:lnSpc>
              <a:spcBef>
                <a:spcPts val="100"/>
              </a:spcBef>
            </a:pP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apiVersion:</a:t>
            </a:r>
            <a:r>
              <a:rPr dirty="0" sz="145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40" b="1">
                <a:solidFill>
                  <a:srgbClr val="FFFFFF"/>
                </a:solidFill>
                <a:latin typeface="Arial"/>
                <a:cs typeface="Arial"/>
              </a:rPr>
              <a:t>apps/v1 </a:t>
            </a:r>
            <a:r>
              <a:rPr dirty="0" sz="1450" spc="-3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30" b="1">
                <a:solidFill>
                  <a:srgbClr val="FFFFFF"/>
                </a:solidFill>
                <a:latin typeface="Arial"/>
                <a:cs typeface="Arial"/>
              </a:rPr>
              <a:t>kind: </a:t>
            </a:r>
            <a:r>
              <a:rPr dirty="0" sz="1450" spc="55" b="1">
                <a:solidFill>
                  <a:srgbClr val="FFFFFF"/>
                </a:solidFill>
                <a:latin typeface="Arial"/>
                <a:cs typeface="Arial"/>
              </a:rPr>
              <a:t>Deployment </a:t>
            </a:r>
            <a:r>
              <a:rPr dirty="0" sz="1450" spc="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70" b="1">
                <a:solidFill>
                  <a:srgbClr val="FFFFFF"/>
                </a:solidFill>
                <a:latin typeface="Arial"/>
                <a:cs typeface="Arial"/>
              </a:rPr>
              <a:t>metadata:</a:t>
            </a:r>
            <a:endParaRPr sz="1450">
              <a:latin typeface="Arial"/>
              <a:cs typeface="Arial"/>
            </a:endParaRPr>
          </a:p>
          <a:p>
            <a:pPr marL="60325">
              <a:lnSpc>
                <a:spcPct val="100000"/>
              </a:lnSpc>
              <a:spcBef>
                <a:spcPts val="290"/>
              </a:spcBef>
            </a:pPr>
            <a:r>
              <a:rPr dirty="0" sz="1450" spc="10" b="1">
                <a:solidFill>
                  <a:srgbClr val="FFFFFF"/>
                </a:solidFill>
                <a:latin typeface="Arial"/>
                <a:cs typeface="Arial"/>
              </a:rPr>
              <a:t>labels:</a:t>
            </a:r>
            <a:endParaRPr sz="1450">
              <a:latin typeface="Arial"/>
              <a:cs typeface="Arial"/>
            </a:endParaRPr>
          </a:p>
          <a:p>
            <a:pPr marL="12700" marR="1595120" indent="143510">
              <a:lnSpc>
                <a:spcPct val="116799"/>
              </a:lnSpc>
              <a:spcBef>
                <a:spcPts val="5"/>
              </a:spcBef>
            </a:pP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app: </a:t>
            </a:r>
            <a:r>
              <a:rPr dirty="0" sz="1450" spc="65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4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5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450" spc="65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4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25" b="1">
                <a:solidFill>
                  <a:srgbClr val="FFFFFF"/>
                </a:solidFill>
                <a:latin typeface="Arial"/>
                <a:cs typeface="Arial"/>
              </a:rPr>
              <a:t>namespace: </a:t>
            </a:r>
            <a:r>
              <a:rPr dirty="0" sz="1450" spc="30" b="1">
                <a:solidFill>
                  <a:srgbClr val="FFFFFF"/>
                </a:solidFill>
                <a:latin typeface="Arial"/>
                <a:cs typeface="Arial"/>
              </a:rPr>
              <a:t>sandeep </a:t>
            </a:r>
            <a:r>
              <a:rPr dirty="0" sz="1450" spc="-3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30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450">
              <a:latin typeface="Arial"/>
              <a:cs typeface="Arial"/>
            </a:endParaRPr>
          </a:p>
          <a:p>
            <a:pPr marL="60325" marR="2591435">
              <a:lnSpc>
                <a:spcPct val="116799"/>
              </a:lnSpc>
            </a:pPr>
            <a:r>
              <a:rPr dirty="0" sz="1450" spc="10" b="1">
                <a:solidFill>
                  <a:srgbClr val="FFFFFF"/>
                </a:solidFill>
                <a:latin typeface="Arial"/>
                <a:cs typeface="Arial"/>
              </a:rPr>
              <a:t>replicas:</a:t>
            </a:r>
            <a:r>
              <a:rPr dirty="0" sz="145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1 </a:t>
            </a:r>
            <a:r>
              <a:rPr dirty="0" sz="1450" spc="-3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selector:</a:t>
            </a:r>
            <a:endParaRPr sz="1450">
              <a:latin typeface="Arial"/>
              <a:cs typeface="Arial"/>
            </a:endParaRPr>
          </a:p>
          <a:p>
            <a:pPr marL="156210">
              <a:lnSpc>
                <a:spcPct val="100000"/>
              </a:lnSpc>
              <a:spcBef>
                <a:spcPts val="290"/>
              </a:spcBef>
            </a:pPr>
            <a:r>
              <a:rPr dirty="0" sz="1450" spc="25" b="1">
                <a:solidFill>
                  <a:srgbClr val="FFFFFF"/>
                </a:solidFill>
                <a:latin typeface="Arial"/>
                <a:cs typeface="Arial"/>
              </a:rPr>
              <a:t>matchLabels:</a:t>
            </a:r>
            <a:endParaRPr sz="1450">
              <a:latin typeface="Arial"/>
              <a:cs typeface="Arial"/>
            </a:endParaRPr>
          </a:p>
          <a:p>
            <a:pPr marL="60325" marR="2062480" indent="191135">
              <a:lnSpc>
                <a:spcPct val="116799"/>
              </a:lnSpc>
            </a:pP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app:</a:t>
            </a:r>
            <a:r>
              <a:rPr dirty="0" sz="145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65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450" spc="-3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65" b="1">
                <a:solidFill>
                  <a:srgbClr val="FFFFFF"/>
                </a:solidFill>
                <a:latin typeface="Arial"/>
                <a:cs typeface="Arial"/>
              </a:rPr>
              <a:t>template:</a:t>
            </a:r>
            <a:endParaRPr sz="1450">
              <a:latin typeface="Arial"/>
              <a:cs typeface="Arial"/>
            </a:endParaRPr>
          </a:p>
          <a:p>
            <a:pPr marL="156210">
              <a:lnSpc>
                <a:spcPct val="100000"/>
              </a:lnSpc>
              <a:spcBef>
                <a:spcPts val="295"/>
              </a:spcBef>
            </a:pPr>
            <a:r>
              <a:rPr dirty="0" sz="1450" spc="70" b="1">
                <a:solidFill>
                  <a:srgbClr val="FFFFFF"/>
                </a:solidFill>
                <a:latin typeface="Arial"/>
                <a:cs typeface="Arial"/>
              </a:rPr>
              <a:t>metadata:</a:t>
            </a:r>
            <a:endParaRPr sz="1450">
              <a:latin typeface="Arial"/>
              <a:cs typeface="Arial"/>
            </a:endParaRPr>
          </a:p>
          <a:p>
            <a:pPr marL="252095">
              <a:lnSpc>
                <a:spcPct val="100000"/>
              </a:lnSpc>
              <a:spcBef>
                <a:spcPts val="295"/>
              </a:spcBef>
            </a:pPr>
            <a:r>
              <a:rPr dirty="0" sz="1450" spc="10" b="1">
                <a:solidFill>
                  <a:srgbClr val="FFFFFF"/>
                </a:solidFill>
                <a:latin typeface="Arial"/>
                <a:cs typeface="Arial"/>
              </a:rPr>
              <a:t>labels:</a:t>
            </a:r>
            <a:endParaRPr sz="1450">
              <a:latin typeface="Arial"/>
              <a:cs typeface="Arial"/>
            </a:endParaRPr>
          </a:p>
          <a:p>
            <a:pPr marL="156210" marR="1967230" indent="191135">
              <a:lnSpc>
                <a:spcPct val="116799"/>
              </a:lnSpc>
            </a:pP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app:</a:t>
            </a:r>
            <a:r>
              <a:rPr dirty="0" sz="145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65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450" spc="-3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30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450">
              <a:latin typeface="Arial"/>
              <a:cs typeface="Arial"/>
            </a:endParaRPr>
          </a:p>
          <a:p>
            <a:pPr marL="252095">
              <a:lnSpc>
                <a:spcPct val="100000"/>
              </a:lnSpc>
              <a:spcBef>
                <a:spcPts val="290"/>
              </a:spcBef>
            </a:pPr>
            <a:r>
              <a:rPr dirty="0" sz="1450" spc="30" b="1">
                <a:solidFill>
                  <a:srgbClr val="FFFFFF"/>
                </a:solidFill>
                <a:latin typeface="Arial"/>
                <a:cs typeface="Arial"/>
              </a:rPr>
              <a:t>containers:</a:t>
            </a:r>
            <a:endParaRPr sz="1450">
              <a:latin typeface="Arial"/>
              <a:cs typeface="Arial"/>
            </a:endParaRPr>
          </a:p>
          <a:p>
            <a:pPr marL="347980" marR="5080" indent="-95885">
              <a:lnSpc>
                <a:spcPct val="116799"/>
              </a:lnSpc>
              <a:spcBef>
                <a:spcPts val="5"/>
              </a:spcBef>
            </a:pPr>
            <a:r>
              <a:rPr dirty="0" sz="1450" spc="-20" b="1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1450" spc="25" b="1">
                <a:solidFill>
                  <a:srgbClr val="FFFFFF"/>
                </a:solidFill>
                <a:latin typeface="Arial"/>
                <a:cs typeface="Arial"/>
              </a:rPr>
              <a:t>image:</a:t>
            </a:r>
            <a:r>
              <a:rPr dirty="0" sz="14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45" b="1">
                <a:solidFill>
                  <a:srgbClr val="FFFFFF"/>
                </a:solidFill>
                <a:latin typeface="Arial"/>
                <a:cs typeface="Arial"/>
              </a:rPr>
              <a:t>sandeep9583/vote:frontend </a:t>
            </a:r>
            <a:r>
              <a:rPr dirty="0" sz="1450" spc="-3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50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4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30" b="1">
                <a:solidFill>
                  <a:srgbClr val="FFFFFF"/>
                </a:solidFill>
                <a:latin typeface="Arial"/>
                <a:cs typeface="Arial"/>
              </a:rPr>
              <a:t>sandeep</a:t>
            </a: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450" spc="-20" b="1">
                <a:solidFill>
                  <a:srgbClr val="FFFFFF"/>
                </a:solidFill>
                <a:latin typeface="Arial"/>
                <a:cs typeface="Arial"/>
              </a:rPr>
              <a:t>---</a:t>
            </a:r>
            <a:endParaRPr sz="1450">
              <a:latin typeface="Arial"/>
              <a:cs typeface="Arial"/>
            </a:endParaRPr>
          </a:p>
          <a:p>
            <a:pPr marL="12700" marR="2273935">
              <a:lnSpc>
                <a:spcPct val="116799"/>
              </a:lnSpc>
            </a:pP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apiVersion:</a:t>
            </a:r>
            <a:r>
              <a:rPr dirty="0" sz="14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v1  </a:t>
            </a:r>
            <a:r>
              <a:rPr dirty="0" sz="1450" spc="30" b="1">
                <a:solidFill>
                  <a:srgbClr val="FFFFFF"/>
                </a:solidFill>
                <a:latin typeface="Arial"/>
                <a:cs typeface="Arial"/>
              </a:rPr>
              <a:t>kind: </a:t>
            </a:r>
            <a:r>
              <a:rPr dirty="0" sz="1450" b="1">
                <a:solidFill>
                  <a:srgbClr val="FFFFFF"/>
                </a:solidFill>
                <a:latin typeface="Arial"/>
                <a:cs typeface="Arial"/>
              </a:rPr>
              <a:t>Service </a:t>
            </a:r>
            <a:r>
              <a:rPr dirty="0" sz="145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70" b="1">
                <a:solidFill>
                  <a:srgbClr val="FFFFFF"/>
                </a:solidFill>
                <a:latin typeface="Arial"/>
                <a:cs typeface="Arial"/>
              </a:rPr>
              <a:t>metadata: </a:t>
            </a:r>
            <a:r>
              <a:rPr dirty="0" sz="145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10" b="1">
                <a:solidFill>
                  <a:srgbClr val="FFFFFF"/>
                </a:solidFill>
                <a:latin typeface="Arial"/>
                <a:cs typeface="Arial"/>
              </a:rPr>
              <a:t>labels:</a:t>
            </a:r>
            <a:endParaRPr sz="1450">
              <a:latin typeface="Arial"/>
              <a:cs typeface="Arial"/>
            </a:endParaRPr>
          </a:p>
          <a:p>
            <a:pPr marL="12700" marR="1595120" indent="143510">
              <a:lnSpc>
                <a:spcPct val="116799"/>
              </a:lnSpc>
            </a:pP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app: </a:t>
            </a:r>
            <a:r>
              <a:rPr dirty="0" sz="1450" spc="65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4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5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450" spc="65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4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25" b="1">
                <a:solidFill>
                  <a:srgbClr val="FFFFFF"/>
                </a:solidFill>
                <a:latin typeface="Arial"/>
                <a:cs typeface="Arial"/>
              </a:rPr>
              <a:t>namespace: </a:t>
            </a:r>
            <a:r>
              <a:rPr dirty="0" sz="1450" spc="30" b="1">
                <a:solidFill>
                  <a:srgbClr val="FFFFFF"/>
                </a:solidFill>
                <a:latin typeface="Arial"/>
                <a:cs typeface="Arial"/>
              </a:rPr>
              <a:t>sandeep </a:t>
            </a:r>
            <a:r>
              <a:rPr dirty="0" sz="1450" spc="-3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30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450">
              <a:latin typeface="Arial"/>
              <a:cs typeface="Arial"/>
            </a:endParaRPr>
          </a:p>
          <a:p>
            <a:pPr marL="60325">
              <a:lnSpc>
                <a:spcPct val="100000"/>
              </a:lnSpc>
              <a:spcBef>
                <a:spcPts val="295"/>
              </a:spcBef>
            </a:pP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ports:</a:t>
            </a:r>
            <a:endParaRPr sz="1450">
              <a:latin typeface="Arial"/>
              <a:cs typeface="Arial"/>
            </a:endParaRPr>
          </a:p>
          <a:p>
            <a:pPr marL="60325" marR="2148205">
              <a:lnSpc>
                <a:spcPct val="116799"/>
              </a:lnSpc>
            </a:pPr>
            <a:r>
              <a:rPr dirty="0" sz="1450" spc="-20" b="1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1450" spc="40" b="1">
                <a:solidFill>
                  <a:srgbClr val="FFFFFF"/>
                </a:solidFill>
                <a:latin typeface="Arial"/>
                <a:cs typeface="Arial"/>
              </a:rPr>
              <a:t>port: </a:t>
            </a: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80 </a:t>
            </a:r>
            <a:r>
              <a:rPr dirty="0" sz="1450" spc="25" b="1">
                <a:solidFill>
                  <a:srgbClr val="FFFFFF"/>
                </a:solidFill>
                <a:latin typeface="Arial"/>
                <a:cs typeface="Arial"/>
              </a:rPr>
              <a:t> protocol: </a:t>
            </a:r>
            <a:r>
              <a:rPr dirty="0" sz="1450" spc="-75" b="1">
                <a:solidFill>
                  <a:srgbClr val="FFFFFF"/>
                </a:solidFill>
                <a:latin typeface="Arial"/>
                <a:cs typeface="Arial"/>
              </a:rPr>
              <a:t>TCP </a:t>
            </a:r>
            <a:r>
              <a:rPr dirty="0" sz="145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50" b="1">
                <a:solidFill>
                  <a:srgbClr val="FFFFFF"/>
                </a:solidFill>
                <a:latin typeface="Arial"/>
                <a:cs typeface="Arial"/>
              </a:rPr>
              <a:t>targetPort: </a:t>
            </a: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80 </a:t>
            </a:r>
            <a:r>
              <a:rPr dirty="0" sz="145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selector:</a:t>
            </a:r>
            <a:endParaRPr sz="1450">
              <a:latin typeface="Arial"/>
              <a:cs typeface="Arial"/>
            </a:endParaRPr>
          </a:p>
          <a:p>
            <a:pPr marL="60325" marR="1747520" indent="95250">
              <a:lnSpc>
                <a:spcPct val="116799"/>
              </a:lnSpc>
            </a:pP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app: </a:t>
            </a:r>
            <a:r>
              <a:rPr dirty="0" sz="1450" spc="65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4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35" b="1">
                <a:solidFill>
                  <a:srgbClr val="FFFFFF"/>
                </a:solidFill>
                <a:latin typeface="Arial"/>
                <a:cs typeface="Arial"/>
              </a:rPr>
              <a:t>type:</a:t>
            </a:r>
            <a:r>
              <a:rPr dirty="0" sz="145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25" b="1">
                <a:solidFill>
                  <a:srgbClr val="FFFFFF"/>
                </a:solidFill>
                <a:latin typeface="Arial"/>
                <a:cs typeface="Arial"/>
              </a:rPr>
              <a:t>LoadBalancer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83957" y="16911"/>
            <a:ext cx="4335145" cy="71056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500" spc="220">
                <a:latin typeface="Trebuchet MS"/>
                <a:cs typeface="Trebuchet MS"/>
              </a:rPr>
              <a:t>Frontend.yaml</a:t>
            </a:r>
            <a:endParaRPr sz="45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69496" y="0"/>
            <a:ext cx="3875404" cy="10535920"/>
          </a:xfrm>
          <a:prstGeom prst="rect">
            <a:avLst/>
          </a:prstGeom>
        </p:spPr>
        <p:txBody>
          <a:bodyPr wrap="square" lIns="0" tIns="321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530"/>
              </a:spcBef>
            </a:pPr>
            <a:r>
              <a:rPr dirty="0" sz="4150" spc="270" b="1">
                <a:solidFill>
                  <a:srgbClr val="FFFFFF"/>
                </a:solidFill>
                <a:latin typeface="Trebuchet MS"/>
                <a:cs typeface="Trebuchet MS"/>
              </a:rPr>
              <a:t>Backend.yaml</a:t>
            </a:r>
            <a:endParaRPr sz="4150">
              <a:latin typeface="Trebuchet MS"/>
              <a:cs typeface="Trebuchet MS"/>
            </a:endParaRPr>
          </a:p>
          <a:p>
            <a:pPr marL="517525" marR="1640205">
              <a:lnSpc>
                <a:spcPct val="118400"/>
              </a:lnSpc>
              <a:spcBef>
                <a:spcPts val="530"/>
              </a:spcBef>
            </a:pP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apiVersion:</a:t>
            </a:r>
            <a:r>
              <a:rPr dirty="0" sz="13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Arial"/>
                <a:cs typeface="Arial"/>
              </a:rPr>
              <a:t>apps/v1 </a:t>
            </a:r>
            <a:r>
              <a:rPr dirty="0" sz="1350" spc="-3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kind: </a:t>
            </a:r>
            <a:r>
              <a:rPr dirty="0" sz="1350" spc="65" b="1">
                <a:solidFill>
                  <a:srgbClr val="FFFFFF"/>
                </a:solidFill>
                <a:latin typeface="Arial"/>
                <a:cs typeface="Arial"/>
              </a:rPr>
              <a:t>Deployment </a:t>
            </a:r>
            <a:r>
              <a:rPr dirty="0" sz="13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75" b="1">
                <a:solidFill>
                  <a:srgbClr val="FFFFFF"/>
                </a:solidFill>
                <a:latin typeface="Arial"/>
                <a:cs typeface="Arial"/>
              </a:rPr>
              <a:t>metadata:</a:t>
            </a:r>
            <a:endParaRPr sz="1350">
              <a:latin typeface="Arial"/>
              <a:cs typeface="Arial"/>
            </a:endParaRPr>
          </a:p>
          <a:p>
            <a:pPr marL="562610">
              <a:lnSpc>
                <a:spcPct val="100000"/>
              </a:lnSpc>
              <a:spcBef>
                <a:spcPts val="300"/>
              </a:spcBef>
            </a:pPr>
            <a:r>
              <a:rPr dirty="0" sz="1350" spc="15" b="1">
                <a:solidFill>
                  <a:srgbClr val="FFFFFF"/>
                </a:solidFill>
                <a:latin typeface="Arial"/>
                <a:cs typeface="Arial"/>
              </a:rPr>
              <a:t>labels:</a:t>
            </a:r>
            <a:endParaRPr sz="1350">
              <a:latin typeface="Arial"/>
              <a:cs typeface="Arial"/>
            </a:endParaRPr>
          </a:p>
          <a:p>
            <a:pPr marL="517525" marR="1482090" indent="135890">
              <a:lnSpc>
                <a:spcPct val="118400"/>
              </a:lnSpc>
            </a:pP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app:  </a:t>
            </a:r>
            <a:r>
              <a:rPr dirty="0" sz="1350" spc="45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35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55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350" spc="45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35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namespace: </a:t>
            </a:r>
            <a:r>
              <a:rPr dirty="0" sz="1350" spc="40" b="1">
                <a:solidFill>
                  <a:srgbClr val="FFFFFF"/>
                </a:solidFill>
                <a:latin typeface="Arial"/>
                <a:cs typeface="Arial"/>
              </a:rPr>
              <a:t>sandeep </a:t>
            </a:r>
            <a:r>
              <a:rPr dirty="0" sz="1350" spc="-3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-20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350">
              <a:latin typeface="Arial"/>
              <a:cs typeface="Arial"/>
            </a:endParaRPr>
          </a:p>
          <a:p>
            <a:pPr marL="562610" marR="2426970">
              <a:lnSpc>
                <a:spcPct val="118400"/>
              </a:lnSpc>
            </a:pPr>
            <a:r>
              <a:rPr dirty="0" sz="1350" spc="15" b="1">
                <a:solidFill>
                  <a:srgbClr val="FFFFFF"/>
                </a:solidFill>
                <a:latin typeface="Arial"/>
                <a:cs typeface="Arial"/>
              </a:rPr>
              <a:t>replicas:</a:t>
            </a:r>
            <a:r>
              <a:rPr dirty="0" sz="13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1 </a:t>
            </a:r>
            <a:r>
              <a:rPr dirty="0" sz="1350" spc="-3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selector:</a:t>
            </a:r>
            <a:endParaRPr sz="1350">
              <a:latin typeface="Arial"/>
              <a:cs typeface="Arial"/>
            </a:endParaRPr>
          </a:p>
          <a:p>
            <a:pPr marL="653415">
              <a:lnSpc>
                <a:spcPct val="100000"/>
              </a:lnSpc>
              <a:spcBef>
                <a:spcPts val="300"/>
              </a:spcBef>
            </a:pP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matchLabels:</a:t>
            </a:r>
            <a:endParaRPr sz="1350">
              <a:latin typeface="Arial"/>
              <a:cs typeface="Arial"/>
            </a:endParaRPr>
          </a:p>
          <a:p>
            <a:pPr marL="562610" marR="1957070" indent="180975">
              <a:lnSpc>
                <a:spcPct val="118400"/>
              </a:lnSpc>
            </a:pP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app:</a:t>
            </a:r>
            <a:r>
              <a:rPr dirty="0" sz="13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350" spc="-3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70" b="1">
                <a:solidFill>
                  <a:srgbClr val="FFFFFF"/>
                </a:solidFill>
                <a:latin typeface="Arial"/>
                <a:cs typeface="Arial"/>
              </a:rPr>
              <a:t>template:</a:t>
            </a:r>
            <a:endParaRPr sz="1350">
              <a:latin typeface="Arial"/>
              <a:cs typeface="Arial"/>
            </a:endParaRPr>
          </a:p>
          <a:p>
            <a:pPr marL="653415">
              <a:lnSpc>
                <a:spcPct val="100000"/>
              </a:lnSpc>
              <a:spcBef>
                <a:spcPts val="295"/>
              </a:spcBef>
            </a:pPr>
            <a:r>
              <a:rPr dirty="0" sz="1350" spc="75" b="1">
                <a:solidFill>
                  <a:srgbClr val="FFFFFF"/>
                </a:solidFill>
                <a:latin typeface="Arial"/>
                <a:cs typeface="Arial"/>
              </a:rPr>
              <a:t>metadata:</a:t>
            </a:r>
            <a:endParaRPr sz="1350">
              <a:latin typeface="Arial"/>
              <a:cs typeface="Arial"/>
            </a:endParaRPr>
          </a:p>
          <a:p>
            <a:pPr marL="744220">
              <a:lnSpc>
                <a:spcPct val="100000"/>
              </a:lnSpc>
              <a:spcBef>
                <a:spcPts val="300"/>
              </a:spcBef>
            </a:pPr>
            <a:r>
              <a:rPr dirty="0" sz="1350" spc="15" b="1">
                <a:solidFill>
                  <a:srgbClr val="FFFFFF"/>
                </a:solidFill>
                <a:latin typeface="Arial"/>
                <a:cs typeface="Arial"/>
              </a:rPr>
              <a:t>labels:</a:t>
            </a:r>
            <a:endParaRPr sz="1350">
              <a:latin typeface="Arial"/>
              <a:cs typeface="Arial"/>
            </a:endParaRPr>
          </a:p>
          <a:p>
            <a:pPr marL="653415" marR="1866264" indent="181610">
              <a:lnSpc>
                <a:spcPct val="118400"/>
              </a:lnSpc>
            </a:pP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app:</a:t>
            </a:r>
            <a:r>
              <a:rPr dirty="0" sz="13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45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350" spc="-3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-20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350">
              <a:latin typeface="Arial"/>
              <a:cs typeface="Arial"/>
            </a:endParaRPr>
          </a:p>
          <a:p>
            <a:pPr marL="744220">
              <a:lnSpc>
                <a:spcPct val="100000"/>
              </a:lnSpc>
              <a:spcBef>
                <a:spcPts val="300"/>
              </a:spcBef>
            </a:pP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containers:</a:t>
            </a:r>
            <a:endParaRPr sz="1350">
              <a:latin typeface="Arial"/>
              <a:cs typeface="Arial"/>
            </a:endParaRPr>
          </a:p>
          <a:p>
            <a:pPr marL="835025" marR="6985" indent="-91440">
              <a:lnSpc>
                <a:spcPct val="118400"/>
              </a:lnSpc>
            </a:pPr>
            <a:r>
              <a:rPr dirty="0" sz="1350" spc="-10" b="1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image: </a:t>
            </a:r>
            <a:r>
              <a:rPr dirty="0" sz="1350" spc="45" b="1">
                <a:solidFill>
                  <a:srgbClr val="FFFFFF"/>
                </a:solidFill>
                <a:latin typeface="Arial"/>
                <a:cs typeface="Arial"/>
              </a:rPr>
              <a:t>sandeep9583/vote:backend </a:t>
            </a:r>
            <a:r>
              <a:rPr dirty="0" sz="1350" spc="-3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55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35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40" b="1">
                <a:solidFill>
                  <a:srgbClr val="FFFFFF"/>
                </a:solidFill>
                <a:latin typeface="Arial"/>
                <a:cs typeface="Arial"/>
              </a:rPr>
              <a:t>sandeep</a:t>
            </a:r>
            <a:endParaRPr sz="1350">
              <a:latin typeface="Arial"/>
              <a:cs typeface="Arial"/>
            </a:endParaRPr>
          </a:p>
          <a:p>
            <a:pPr marL="835025">
              <a:lnSpc>
                <a:spcPct val="100000"/>
              </a:lnSpc>
              <a:spcBef>
                <a:spcPts val="295"/>
              </a:spcBef>
            </a:pP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env:</a:t>
            </a:r>
            <a:endParaRPr sz="1350">
              <a:latin typeface="Arial"/>
              <a:cs typeface="Arial"/>
            </a:endParaRPr>
          </a:p>
          <a:p>
            <a:pPr marL="925830">
              <a:lnSpc>
                <a:spcPct val="100000"/>
              </a:lnSpc>
              <a:spcBef>
                <a:spcPts val="300"/>
              </a:spcBef>
            </a:pPr>
            <a:r>
              <a:rPr dirty="0" sz="1350" spc="-1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3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55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3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-40" b="1">
                <a:solidFill>
                  <a:srgbClr val="FFFFFF"/>
                </a:solidFill>
                <a:latin typeface="Arial"/>
                <a:cs typeface="Arial"/>
              </a:rPr>
              <a:t>MYSQL_ROOT_PASSWORD</a:t>
            </a:r>
            <a:endParaRPr sz="1350">
              <a:latin typeface="Arial"/>
              <a:cs typeface="Arial"/>
            </a:endParaRPr>
          </a:p>
          <a:p>
            <a:pPr marL="1016635">
              <a:lnSpc>
                <a:spcPct val="100000"/>
              </a:lnSpc>
              <a:spcBef>
                <a:spcPts val="295"/>
              </a:spcBef>
            </a:pP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value:</a:t>
            </a:r>
            <a:r>
              <a:rPr dirty="0" sz="13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'123'</a:t>
            </a:r>
            <a:endParaRPr sz="1350">
              <a:latin typeface="Arial"/>
              <a:cs typeface="Arial"/>
            </a:endParaRPr>
          </a:p>
          <a:p>
            <a:pPr marL="517525">
              <a:lnSpc>
                <a:spcPct val="100000"/>
              </a:lnSpc>
              <a:spcBef>
                <a:spcPts val="300"/>
              </a:spcBef>
            </a:pPr>
            <a:r>
              <a:rPr dirty="0" sz="1350" spc="-10" b="1">
                <a:solidFill>
                  <a:srgbClr val="FFFFFF"/>
                </a:solidFill>
                <a:latin typeface="Arial"/>
                <a:cs typeface="Arial"/>
              </a:rPr>
              <a:t>---</a:t>
            </a:r>
            <a:endParaRPr sz="1350">
              <a:latin typeface="Arial"/>
              <a:cs typeface="Arial"/>
            </a:endParaRPr>
          </a:p>
          <a:p>
            <a:pPr marL="517525" marR="2125980">
              <a:lnSpc>
                <a:spcPct val="118400"/>
              </a:lnSpc>
            </a:pP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apiVersion:</a:t>
            </a:r>
            <a:r>
              <a:rPr dirty="0" sz="13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30" b="1">
                <a:solidFill>
                  <a:srgbClr val="FFFFFF"/>
                </a:solidFill>
                <a:latin typeface="Arial"/>
                <a:cs typeface="Arial"/>
              </a:rPr>
              <a:t>v1 </a:t>
            </a:r>
            <a:r>
              <a:rPr dirty="0" sz="1350" spc="-3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kind: </a:t>
            </a:r>
            <a:r>
              <a:rPr dirty="0" sz="1350" spc="10" b="1">
                <a:solidFill>
                  <a:srgbClr val="FFFFFF"/>
                </a:solidFill>
                <a:latin typeface="Arial"/>
                <a:cs typeface="Arial"/>
              </a:rPr>
              <a:t>Service </a:t>
            </a:r>
            <a:r>
              <a:rPr dirty="0" sz="1350" spc="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75" b="1">
                <a:solidFill>
                  <a:srgbClr val="FFFFFF"/>
                </a:solidFill>
                <a:latin typeface="Arial"/>
                <a:cs typeface="Arial"/>
              </a:rPr>
              <a:t>metadata: </a:t>
            </a:r>
            <a:r>
              <a:rPr dirty="0" sz="1350" spc="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15" b="1">
                <a:solidFill>
                  <a:srgbClr val="FFFFFF"/>
                </a:solidFill>
                <a:latin typeface="Arial"/>
                <a:cs typeface="Arial"/>
              </a:rPr>
              <a:t>labels:</a:t>
            </a:r>
            <a:endParaRPr sz="1350">
              <a:latin typeface="Arial"/>
              <a:cs typeface="Arial"/>
            </a:endParaRPr>
          </a:p>
          <a:p>
            <a:pPr marL="517525" marR="1482090" indent="135890">
              <a:lnSpc>
                <a:spcPct val="118400"/>
              </a:lnSpc>
            </a:pP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app:  </a:t>
            </a:r>
            <a:r>
              <a:rPr dirty="0" sz="1350" spc="45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35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55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350" spc="45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350" spc="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namespace: </a:t>
            </a:r>
            <a:r>
              <a:rPr dirty="0" sz="1350" spc="40" b="1">
                <a:solidFill>
                  <a:srgbClr val="FFFFFF"/>
                </a:solidFill>
                <a:latin typeface="Arial"/>
                <a:cs typeface="Arial"/>
              </a:rPr>
              <a:t>sandeep </a:t>
            </a:r>
            <a:r>
              <a:rPr dirty="0" sz="1350" spc="-3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-20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350">
              <a:latin typeface="Arial"/>
              <a:cs typeface="Arial"/>
            </a:endParaRPr>
          </a:p>
          <a:p>
            <a:pPr marL="562610">
              <a:lnSpc>
                <a:spcPct val="100000"/>
              </a:lnSpc>
              <a:spcBef>
                <a:spcPts val="300"/>
              </a:spcBef>
            </a:pP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ports:</a:t>
            </a:r>
            <a:endParaRPr sz="1350">
              <a:latin typeface="Arial"/>
              <a:cs typeface="Arial"/>
            </a:endParaRPr>
          </a:p>
          <a:p>
            <a:pPr marL="562610" marR="1807210">
              <a:lnSpc>
                <a:spcPct val="118400"/>
              </a:lnSpc>
            </a:pPr>
            <a:r>
              <a:rPr dirty="0" sz="1350" spc="-10" b="1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1350" spc="45" b="1">
                <a:solidFill>
                  <a:srgbClr val="FFFFFF"/>
                </a:solidFill>
                <a:latin typeface="Arial"/>
                <a:cs typeface="Arial"/>
              </a:rPr>
              <a:t>port: </a:t>
            </a:r>
            <a:r>
              <a:rPr dirty="0" sz="1350" spc="30" b="1">
                <a:solidFill>
                  <a:srgbClr val="FFFFFF"/>
                </a:solidFill>
                <a:latin typeface="Arial"/>
                <a:cs typeface="Arial"/>
              </a:rPr>
              <a:t>3306 </a:t>
            </a: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30" b="1">
                <a:solidFill>
                  <a:srgbClr val="FFFFFF"/>
                </a:solidFill>
                <a:latin typeface="Arial"/>
                <a:cs typeface="Arial"/>
              </a:rPr>
              <a:t>protocol: </a:t>
            </a:r>
            <a:r>
              <a:rPr dirty="0" sz="1350" spc="-60" b="1">
                <a:solidFill>
                  <a:srgbClr val="FFFFFF"/>
                </a:solidFill>
                <a:latin typeface="Arial"/>
                <a:cs typeface="Arial"/>
              </a:rPr>
              <a:t>TCP </a:t>
            </a:r>
            <a:r>
              <a:rPr dirty="0" sz="13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55" b="1">
                <a:solidFill>
                  <a:srgbClr val="FFFFFF"/>
                </a:solidFill>
                <a:latin typeface="Arial"/>
                <a:cs typeface="Arial"/>
              </a:rPr>
              <a:t>targetPort: </a:t>
            </a:r>
            <a:r>
              <a:rPr dirty="0" sz="1350" spc="30" b="1">
                <a:solidFill>
                  <a:srgbClr val="FFFFFF"/>
                </a:solidFill>
                <a:latin typeface="Arial"/>
                <a:cs typeface="Arial"/>
              </a:rPr>
              <a:t>3306 </a:t>
            </a:r>
            <a:r>
              <a:rPr dirty="0" sz="135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selector:</a:t>
            </a:r>
            <a:endParaRPr sz="1350">
              <a:latin typeface="Arial"/>
              <a:cs typeface="Arial"/>
            </a:endParaRPr>
          </a:p>
          <a:p>
            <a:pPr marL="562610" marR="2026920" indent="90170">
              <a:lnSpc>
                <a:spcPct val="118400"/>
              </a:lnSpc>
            </a:pPr>
            <a:r>
              <a:rPr dirty="0" sz="1350" spc="25" b="1">
                <a:solidFill>
                  <a:srgbClr val="FFFFFF"/>
                </a:solidFill>
                <a:latin typeface="Arial"/>
                <a:cs typeface="Arial"/>
              </a:rPr>
              <a:t>app: </a:t>
            </a:r>
            <a:r>
              <a:rPr dirty="0" sz="1350" spc="45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350" spc="-3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40" b="1">
                <a:solidFill>
                  <a:srgbClr val="FFFFFF"/>
                </a:solidFill>
                <a:latin typeface="Arial"/>
                <a:cs typeface="Arial"/>
              </a:rPr>
              <a:t>type:</a:t>
            </a:r>
            <a:r>
              <a:rPr dirty="0" sz="135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350" spc="30" b="1">
                <a:solidFill>
                  <a:srgbClr val="FFFFFF"/>
                </a:solidFill>
                <a:latin typeface="Arial"/>
                <a:cs typeface="Arial"/>
              </a:rPr>
              <a:t>ClusterIP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49250" y="3177878"/>
              <a:ext cx="3942770" cy="3937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40177" y="1028700"/>
              <a:ext cx="952499" cy="952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3537" y="1444063"/>
            <a:ext cx="5116575" cy="31813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85149" y="1507784"/>
            <a:ext cx="2682875" cy="2235200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263525">
              <a:lnSpc>
                <a:spcPct val="100000"/>
              </a:lnSpc>
              <a:spcBef>
                <a:spcPts val="1325"/>
              </a:spcBef>
            </a:pPr>
            <a:r>
              <a:rPr dirty="0" sz="2000" spc="-65" b="1">
                <a:solidFill>
                  <a:srgbClr val="FFFFFF"/>
                </a:solidFill>
                <a:latin typeface="Tahoma"/>
                <a:cs typeface="Tahoma"/>
              </a:rPr>
              <a:t>Task1</a:t>
            </a:r>
            <a:endParaRPr sz="2000">
              <a:latin typeface="Tahoma"/>
              <a:cs typeface="Tahoma"/>
            </a:endParaRPr>
          </a:p>
          <a:p>
            <a:pPr marL="328930" marR="5080" indent="-316865">
              <a:lnSpc>
                <a:spcPct val="113300"/>
              </a:lnSpc>
              <a:spcBef>
                <a:spcPts val="725"/>
              </a:spcBef>
            </a:pP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namespace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k8s:</a:t>
            </a:r>
            <a:endParaRPr sz="1600">
              <a:latin typeface="Arial"/>
              <a:cs typeface="Arial"/>
            </a:endParaRPr>
          </a:p>
          <a:p>
            <a:pPr marL="434340" marR="495300" indent="-52705">
              <a:lnSpc>
                <a:spcPct val="113300"/>
              </a:lnSpc>
            </a:pP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600" spc="65" b="1">
                <a:solidFill>
                  <a:srgbClr val="FFFFFF"/>
                </a:solidFill>
                <a:latin typeface="Arial"/>
                <a:cs typeface="Arial"/>
              </a:rPr>
              <a:t>harini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api_version: 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v1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kind:</a:t>
            </a:r>
            <a:r>
              <a:rPr dirty="0" sz="16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Namespace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state: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present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9967" y="2111936"/>
            <a:ext cx="8102827" cy="50292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47987" y="2197575"/>
            <a:ext cx="4733290" cy="4599940"/>
          </a:xfrm>
          <a:prstGeom prst="rect">
            <a:avLst/>
          </a:prstGeom>
        </p:spPr>
        <p:txBody>
          <a:bodyPr wrap="square" lIns="0" tIns="100330" rIns="0" bIns="0" rtlCol="0" vert="horz">
            <a:spAutoFit/>
          </a:bodyPr>
          <a:lstStyle/>
          <a:p>
            <a:pPr marL="254635">
              <a:lnSpc>
                <a:spcPct val="100000"/>
              </a:lnSpc>
              <a:spcBef>
                <a:spcPts val="790"/>
              </a:spcBef>
            </a:pPr>
            <a:r>
              <a:rPr dirty="0" sz="2000" spc="15" b="1">
                <a:solidFill>
                  <a:srgbClr val="FFFFFF"/>
                </a:solidFill>
                <a:latin typeface="Tahoma"/>
                <a:cs typeface="Tahoma"/>
              </a:rPr>
              <a:t>Task2</a:t>
            </a:r>
            <a:endParaRPr sz="2000">
              <a:latin typeface="Tahoma"/>
              <a:cs typeface="Tahoma"/>
            </a:endParaRPr>
          </a:p>
          <a:p>
            <a:pPr marL="276860" marR="798195" indent="-264795">
              <a:lnSpc>
                <a:spcPct val="113300"/>
              </a:lnSpc>
              <a:spcBef>
                <a:spcPts val="300"/>
              </a:spcBef>
            </a:pPr>
            <a:r>
              <a:rPr dirty="0" sz="1600" spc="-7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16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14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8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7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1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15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1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15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 spc="14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140" b="1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k8s:</a:t>
            </a:r>
            <a:endParaRPr sz="1600">
              <a:latin typeface="Arial"/>
              <a:cs typeface="Arial"/>
            </a:endParaRPr>
          </a:p>
          <a:p>
            <a:pPr marL="382270" marR="2470150">
              <a:lnSpc>
                <a:spcPct val="113300"/>
              </a:lnSpc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api_version: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v1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 namespace:</a:t>
            </a:r>
            <a:r>
              <a:rPr dirty="0" sz="16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 b="1">
                <a:solidFill>
                  <a:srgbClr val="FFFFFF"/>
                </a:solidFill>
                <a:latin typeface="Arial"/>
                <a:cs typeface="Arial"/>
              </a:rPr>
              <a:t>harini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definition:</a:t>
            </a:r>
            <a:endParaRPr sz="1600">
              <a:latin typeface="Arial"/>
              <a:cs typeface="Arial"/>
            </a:endParaRPr>
          </a:p>
          <a:p>
            <a:pPr marL="487680" marR="2429510">
              <a:lnSpc>
                <a:spcPct val="113300"/>
              </a:lnSpc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kind:</a:t>
            </a:r>
            <a:r>
              <a:rPr dirty="0" sz="16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Deployment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600">
              <a:latin typeface="Arial"/>
              <a:cs typeface="Arial"/>
            </a:endParaRPr>
          </a:p>
          <a:p>
            <a:pPr marL="805180">
              <a:lnSpc>
                <a:spcPct val="100000"/>
              </a:lnSpc>
              <a:spcBef>
                <a:spcPts val="254"/>
              </a:spcBef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containers:</a:t>
            </a:r>
            <a:endParaRPr sz="1600">
              <a:latin typeface="Arial"/>
              <a:cs typeface="Arial"/>
            </a:endParaRPr>
          </a:p>
          <a:p>
            <a:pPr marL="910590">
              <a:lnSpc>
                <a:spcPct val="100000"/>
              </a:lnSpc>
              <a:spcBef>
                <a:spcPts val="254"/>
              </a:spcBef>
            </a:pP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1600">
              <a:latin typeface="Arial"/>
              <a:cs typeface="Arial"/>
            </a:endParaRPr>
          </a:p>
          <a:p>
            <a:pPr marL="1016635" marR="5080">
              <a:lnSpc>
                <a:spcPct val="113300"/>
              </a:lnSpc>
              <a:tabLst>
                <a:tab pos="1905635" algn="l"/>
              </a:tabLst>
            </a:pP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image:	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sandeep9583/vote:frontend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resources:</a:t>
            </a:r>
            <a:endParaRPr sz="1600">
              <a:latin typeface="Arial"/>
              <a:cs typeface="Arial"/>
            </a:endParaRPr>
          </a:p>
          <a:p>
            <a:pPr marL="1122045">
              <a:lnSpc>
                <a:spcPct val="100000"/>
              </a:lnSpc>
              <a:spcBef>
                <a:spcPts val="254"/>
              </a:spcBef>
            </a:pP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limits:</a:t>
            </a:r>
            <a:endParaRPr sz="1600">
              <a:latin typeface="Arial"/>
              <a:cs typeface="Arial"/>
            </a:endParaRPr>
          </a:p>
          <a:p>
            <a:pPr marL="1122045" marR="2470150" indent="105410">
              <a:lnSpc>
                <a:spcPct val="113300"/>
              </a:lnSpc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cpu:</a:t>
            </a:r>
            <a:r>
              <a:rPr dirty="0" sz="16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500m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requests: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cpu: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200m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51334" y="274109"/>
            <a:ext cx="572643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95">
                <a:solidFill>
                  <a:srgbClr val="171616"/>
                </a:solidFill>
                <a:latin typeface="Tahoma"/>
                <a:cs typeface="Tahoma"/>
              </a:rPr>
              <a:t>P</a:t>
            </a:r>
            <a:r>
              <a:rPr dirty="0" sz="5600" spc="-45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dirty="0" sz="5600" spc="44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310">
                <a:solidFill>
                  <a:srgbClr val="171616"/>
                </a:solidFill>
                <a:latin typeface="Tahoma"/>
                <a:cs typeface="Tahoma"/>
              </a:rPr>
              <a:t>y</a:t>
            </a:r>
            <a:r>
              <a:rPr dirty="0" sz="5600" spc="254">
                <a:solidFill>
                  <a:srgbClr val="171616"/>
                </a:solidFill>
                <a:latin typeface="Tahoma"/>
                <a:cs typeface="Tahoma"/>
              </a:rPr>
              <a:t>b</a:t>
            </a:r>
            <a:r>
              <a:rPr dirty="0" sz="5600" spc="105">
                <a:solidFill>
                  <a:srgbClr val="171616"/>
                </a:solidFill>
                <a:latin typeface="Tahoma"/>
                <a:cs typeface="Tahoma"/>
              </a:rPr>
              <a:t>oo</a:t>
            </a:r>
            <a:r>
              <a:rPr dirty="0" sz="5600" spc="85">
                <a:solidFill>
                  <a:srgbClr val="171616"/>
                </a:solidFill>
                <a:latin typeface="Tahoma"/>
                <a:cs typeface="Tahoma"/>
              </a:rPr>
              <a:t>k</a:t>
            </a:r>
            <a:r>
              <a:rPr dirty="0" sz="5600" spc="-45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5600" spc="-125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dirty="0" sz="5600" spc="44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235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dirty="0" sz="5600" spc="80">
                <a:solidFill>
                  <a:srgbClr val="171616"/>
                </a:solidFill>
                <a:latin typeface="Tahoma"/>
                <a:cs typeface="Tahoma"/>
              </a:rPr>
              <a:t>k</a:t>
            </a:r>
            <a:r>
              <a:rPr dirty="0" sz="5600" spc="24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8650" y="4751504"/>
            <a:ext cx="8102827" cy="502925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48031" y="4957805"/>
            <a:ext cx="4485005" cy="4178300"/>
          </a:xfrm>
          <a:prstGeom prst="rect">
            <a:avLst/>
          </a:prstGeom>
        </p:spPr>
        <p:txBody>
          <a:bodyPr wrap="square" lIns="0" tIns="172720" rIns="0" bIns="0" rtlCol="0" vert="horz">
            <a:spAutoFit/>
          </a:bodyPr>
          <a:lstStyle/>
          <a:p>
            <a:pPr marL="257175">
              <a:lnSpc>
                <a:spcPct val="100000"/>
              </a:lnSpc>
              <a:spcBef>
                <a:spcPts val="1360"/>
              </a:spcBef>
            </a:pPr>
            <a:r>
              <a:rPr dirty="0" sz="2000" spc="30" b="1">
                <a:solidFill>
                  <a:srgbClr val="FFFFFF"/>
                </a:solidFill>
                <a:latin typeface="Tahoma"/>
                <a:cs typeface="Tahoma"/>
              </a:rPr>
              <a:t>Task3</a:t>
            </a:r>
            <a:endParaRPr sz="2000">
              <a:latin typeface="Tahoma"/>
              <a:cs typeface="Tahoma"/>
            </a:endParaRPr>
          </a:p>
          <a:p>
            <a:pPr marL="223520" marR="640080" indent="-211454">
              <a:lnSpc>
                <a:spcPct val="113300"/>
              </a:lnSpc>
              <a:spcBef>
                <a:spcPts val="760"/>
              </a:spcBef>
            </a:pP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deployment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k8s:</a:t>
            </a:r>
            <a:endParaRPr sz="1600">
              <a:latin typeface="Arial"/>
              <a:cs typeface="Arial"/>
            </a:endParaRPr>
          </a:p>
          <a:p>
            <a:pPr marL="329565" marR="2275205">
              <a:lnSpc>
                <a:spcPct val="113300"/>
              </a:lnSpc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api_version: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v1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 namespace:</a:t>
            </a:r>
            <a:r>
              <a:rPr dirty="0" sz="16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 b="1">
                <a:solidFill>
                  <a:srgbClr val="FFFFFF"/>
                </a:solidFill>
                <a:latin typeface="Arial"/>
                <a:cs typeface="Arial"/>
              </a:rPr>
              <a:t>harini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definition:</a:t>
            </a:r>
            <a:endParaRPr sz="1600">
              <a:latin typeface="Arial"/>
              <a:cs typeface="Arial"/>
            </a:endParaRPr>
          </a:p>
          <a:p>
            <a:pPr marL="434975" marR="2234565">
              <a:lnSpc>
                <a:spcPct val="113300"/>
              </a:lnSpc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kind:</a:t>
            </a:r>
            <a:r>
              <a:rPr dirty="0" sz="16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Deployment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600">
              <a:latin typeface="Arial"/>
              <a:cs typeface="Arial"/>
            </a:endParaRPr>
          </a:p>
          <a:p>
            <a:pPr marL="752475">
              <a:lnSpc>
                <a:spcPct val="100000"/>
              </a:lnSpc>
              <a:spcBef>
                <a:spcPts val="254"/>
              </a:spcBef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containers:</a:t>
            </a:r>
            <a:endParaRPr sz="1600">
              <a:latin typeface="Arial"/>
              <a:cs typeface="Arial"/>
            </a:endParaRPr>
          </a:p>
          <a:p>
            <a:pPr marL="857885">
              <a:lnSpc>
                <a:spcPct val="100000"/>
              </a:lnSpc>
              <a:spcBef>
                <a:spcPts val="254"/>
              </a:spcBef>
            </a:pP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endParaRPr sz="1600">
              <a:latin typeface="Arial"/>
              <a:cs typeface="Arial"/>
            </a:endParaRPr>
          </a:p>
          <a:p>
            <a:pPr marL="963294" marR="5080">
              <a:lnSpc>
                <a:spcPct val="113300"/>
              </a:lnSpc>
            </a:pP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image: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sandeep9583/vote:backend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env:</a:t>
            </a:r>
            <a:endParaRPr sz="1600">
              <a:latin typeface="Arial"/>
              <a:cs typeface="Arial"/>
            </a:endParaRPr>
          </a:p>
          <a:p>
            <a:pPr marL="1069340">
              <a:lnSpc>
                <a:spcPct val="100000"/>
              </a:lnSpc>
              <a:spcBef>
                <a:spcPts val="254"/>
              </a:spcBef>
            </a:pP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MYSQL_ROOT_PASSWORD</a:t>
            </a:r>
            <a:endParaRPr sz="1600">
              <a:latin typeface="Arial"/>
              <a:cs typeface="Arial"/>
            </a:endParaRPr>
          </a:p>
          <a:p>
            <a:pPr marL="1174750">
              <a:lnSpc>
                <a:spcPct val="100000"/>
              </a:lnSpc>
              <a:spcBef>
                <a:spcPts val="254"/>
              </a:spcBef>
            </a:pP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value: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'123'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516672" y="7265051"/>
            <a:ext cx="2959026" cy="295901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296" y="1451894"/>
            <a:ext cx="7522828" cy="46672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85149" y="1507784"/>
            <a:ext cx="3375025" cy="4445000"/>
          </a:xfrm>
          <a:prstGeom prst="rect">
            <a:avLst/>
          </a:prstGeom>
        </p:spPr>
        <p:txBody>
          <a:bodyPr wrap="square" lIns="0" tIns="168275" rIns="0" bIns="0" rtlCol="0" vert="horz">
            <a:spAutoFit/>
          </a:bodyPr>
          <a:lstStyle/>
          <a:p>
            <a:pPr marL="263525">
              <a:lnSpc>
                <a:spcPct val="100000"/>
              </a:lnSpc>
              <a:spcBef>
                <a:spcPts val="1325"/>
              </a:spcBef>
            </a:pPr>
            <a:r>
              <a:rPr dirty="0" sz="2000" spc="55" b="1">
                <a:solidFill>
                  <a:srgbClr val="FFFFFF"/>
                </a:solidFill>
                <a:latin typeface="Tahoma"/>
                <a:cs typeface="Tahoma"/>
              </a:rPr>
              <a:t>Task4</a:t>
            </a:r>
            <a:endParaRPr sz="2000">
              <a:latin typeface="Tahoma"/>
              <a:cs typeface="Tahoma"/>
            </a:endParaRPr>
          </a:p>
          <a:p>
            <a:pPr marL="328930" marR="5080" indent="-316865">
              <a:lnSpc>
                <a:spcPct val="113300"/>
              </a:lnSpc>
              <a:spcBef>
                <a:spcPts val="725"/>
              </a:spcBef>
            </a:pP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r>
              <a:rPr dirty="0" sz="16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service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k8s:</a:t>
            </a:r>
            <a:endParaRPr sz="1600">
              <a:latin typeface="Arial"/>
              <a:cs typeface="Arial"/>
            </a:endParaRPr>
          </a:p>
          <a:p>
            <a:pPr marL="434340" marR="1062355">
              <a:lnSpc>
                <a:spcPct val="113300"/>
              </a:lnSpc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api_version: 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v1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 namespace:</a:t>
            </a:r>
            <a:r>
              <a:rPr dirty="0" sz="16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 b="1">
                <a:solidFill>
                  <a:srgbClr val="FFFFFF"/>
                </a:solidFill>
                <a:latin typeface="Arial"/>
                <a:cs typeface="Arial"/>
              </a:rPr>
              <a:t>harini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definition:</a:t>
            </a:r>
            <a:endParaRPr sz="1600">
              <a:latin typeface="Arial"/>
              <a:cs typeface="Arial"/>
            </a:endParaRPr>
          </a:p>
          <a:p>
            <a:pPr marL="593090" marR="1539240" indent="-53340">
              <a:lnSpc>
                <a:spcPct val="113300"/>
              </a:lnSpc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kind:</a:t>
            </a:r>
            <a:r>
              <a:rPr dirty="0" sz="16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Service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600">
              <a:latin typeface="Arial"/>
              <a:cs typeface="Arial"/>
            </a:endParaRPr>
          </a:p>
          <a:p>
            <a:pPr marL="645795">
              <a:lnSpc>
                <a:spcPct val="100000"/>
              </a:lnSpc>
              <a:spcBef>
                <a:spcPts val="250"/>
              </a:spcBef>
            </a:pP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ports:</a:t>
            </a:r>
            <a:endParaRPr sz="1600">
              <a:latin typeface="Arial"/>
              <a:cs typeface="Arial"/>
            </a:endParaRPr>
          </a:p>
          <a:p>
            <a:pPr marL="645795" marR="1212215">
              <a:lnSpc>
                <a:spcPct val="113300"/>
              </a:lnSpc>
            </a:pP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port: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80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protocol: </a:t>
            </a:r>
            <a:r>
              <a:rPr dirty="0" sz="1600" spc="-90" b="1">
                <a:solidFill>
                  <a:srgbClr val="FFFFFF"/>
                </a:solidFill>
                <a:latin typeface="Arial"/>
                <a:cs typeface="Arial"/>
              </a:rPr>
              <a:t>TCP </a:t>
            </a:r>
            <a:r>
              <a:rPr dirty="0" sz="16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targetPort: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80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selector:</a:t>
            </a:r>
            <a:endParaRPr sz="1600">
              <a:latin typeface="Arial"/>
              <a:cs typeface="Arial"/>
            </a:endParaRPr>
          </a:p>
          <a:p>
            <a:pPr marL="645795" marR="771525" indent="105410">
              <a:lnSpc>
                <a:spcPct val="113300"/>
              </a:lnSpc>
            </a:pP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app: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type:</a:t>
            </a:r>
            <a:r>
              <a:rPr dirty="0" sz="16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LoadBalancer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50553" y="1449539"/>
            <a:ext cx="8863664" cy="55055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88221" y="1491379"/>
            <a:ext cx="3032125" cy="5361305"/>
          </a:xfrm>
          <a:prstGeom prst="rect">
            <a:avLst/>
          </a:prstGeom>
        </p:spPr>
        <p:txBody>
          <a:bodyPr wrap="square" lIns="0" tIns="184150" rIns="0" bIns="0" rtlCol="0" vert="horz">
            <a:spAutoFit/>
          </a:bodyPr>
          <a:lstStyle/>
          <a:p>
            <a:pPr marL="514350">
              <a:lnSpc>
                <a:spcPct val="100000"/>
              </a:lnSpc>
              <a:spcBef>
                <a:spcPts val="1450"/>
              </a:spcBef>
            </a:pPr>
            <a:r>
              <a:rPr dirty="0" sz="2000" spc="45" b="1">
                <a:solidFill>
                  <a:srgbClr val="FFFFFF"/>
                </a:solidFill>
                <a:latin typeface="Tahoma"/>
                <a:cs typeface="Tahoma"/>
              </a:rPr>
              <a:t>Task5</a:t>
            </a:r>
            <a:endParaRPr sz="2000">
              <a:latin typeface="Tahoma"/>
              <a:cs typeface="Tahoma"/>
            </a:endParaRPr>
          </a:p>
          <a:p>
            <a:pPr marL="299720" marR="5080" indent="-287655">
              <a:lnSpc>
                <a:spcPct val="113500"/>
              </a:lnSpc>
              <a:spcBef>
                <a:spcPts val="755"/>
              </a:spcBef>
            </a:pPr>
            <a:r>
              <a:rPr dirty="0" sz="145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4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45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4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55" b="1">
                <a:solidFill>
                  <a:srgbClr val="FFFFFF"/>
                </a:solidFill>
                <a:latin typeface="Arial"/>
                <a:cs typeface="Arial"/>
              </a:rPr>
              <a:t>create</a:t>
            </a:r>
            <a:r>
              <a:rPr dirty="0" sz="14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35" b="1">
                <a:solidFill>
                  <a:srgbClr val="FFFFFF"/>
                </a:solidFill>
                <a:latin typeface="Arial"/>
                <a:cs typeface="Arial"/>
              </a:rPr>
              <a:t>backend</a:t>
            </a:r>
            <a:r>
              <a:rPr dirty="0" sz="145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10" b="1">
                <a:solidFill>
                  <a:srgbClr val="FFFFFF"/>
                </a:solidFill>
                <a:latin typeface="Arial"/>
                <a:cs typeface="Arial"/>
              </a:rPr>
              <a:t>service </a:t>
            </a:r>
            <a:r>
              <a:rPr dirty="0" sz="1450" spc="-3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15" b="1">
                <a:solidFill>
                  <a:srgbClr val="FFFFFF"/>
                </a:solidFill>
                <a:latin typeface="Arial"/>
                <a:cs typeface="Arial"/>
              </a:rPr>
              <a:t>k8s:</a:t>
            </a:r>
            <a:endParaRPr sz="1450">
              <a:latin typeface="Arial"/>
              <a:cs typeface="Arial"/>
            </a:endParaRPr>
          </a:p>
          <a:p>
            <a:pPr marL="395605" marR="931544">
              <a:lnSpc>
                <a:spcPct val="113500"/>
              </a:lnSpc>
            </a:pPr>
            <a:r>
              <a:rPr dirty="0" sz="1450" b="1">
                <a:solidFill>
                  <a:srgbClr val="FFFFFF"/>
                </a:solidFill>
                <a:latin typeface="Arial"/>
                <a:cs typeface="Arial"/>
              </a:rPr>
              <a:t>api_version: </a:t>
            </a: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v1 </a:t>
            </a: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 namespace:</a:t>
            </a:r>
            <a:r>
              <a:rPr dirty="0" sz="145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60" b="1">
                <a:solidFill>
                  <a:srgbClr val="FFFFFF"/>
                </a:solidFill>
                <a:latin typeface="Arial"/>
                <a:cs typeface="Arial"/>
              </a:rPr>
              <a:t>harini </a:t>
            </a:r>
            <a:r>
              <a:rPr dirty="0" sz="1450" spc="-3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40" b="1">
                <a:solidFill>
                  <a:srgbClr val="FFFFFF"/>
                </a:solidFill>
                <a:latin typeface="Arial"/>
                <a:cs typeface="Arial"/>
              </a:rPr>
              <a:t>definition:</a:t>
            </a:r>
            <a:endParaRPr sz="1450">
              <a:latin typeface="Arial"/>
              <a:cs typeface="Arial"/>
            </a:endParaRPr>
          </a:p>
          <a:p>
            <a:pPr marL="491490" marR="1363980">
              <a:lnSpc>
                <a:spcPct val="113500"/>
              </a:lnSpc>
            </a:pPr>
            <a:r>
              <a:rPr dirty="0" sz="1450" spc="85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450" spc="4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50" spc="6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450" spc="2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450" spc="-7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4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17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450" spc="4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450" spc="9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450" spc="10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50" spc="4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50" spc="-6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50" spc="30" b="1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1450" spc="65" b="1">
                <a:solidFill>
                  <a:srgbClr val="FFFFFF"/>
                </a:solidFill>
                <a:latin typeface="Arial"/>
                <a:cs typeface="Arial"/>
              </a:rPr>
              <a:t>metadata: </a:t>
            </a:r>
            <a:r>
              <a:rPr dirty="0" sz="14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5" b="1">
                <a:solidFill>
                  <a:srgbClr val="FFFFFF"/>
                </a:solidFill>
                <a:latin typeface="Arial"/>
                <a:cs typeface="Arial"/>
              </a:rPr>
              <a:t>labels:</a:t>
            </a:r>
            <a:endParaRPr sz="1450">
              <a:latin typeface="Arial"/>
              <a:cs typeface="Arial"/>
            </a:endParaRPr>
          </a:p>
          <a:p>
            <a:pPr marL="491490" marR="739775" indent="191135">
              <a:lnSpc>
                <a:spcPct val="113500"/>
              </a:lnSpc>
            </a:pPr>
            <a:r>
              <a:rPr dirty="0" sz="1450" spc="10" b="1">
                <a:solidFill>
                  <a:srgbClr val="FFFFFF"/>
                </a:solidFill>
                <a:latin typeface="Arial"/>
                <a:cs typeface="Arial"/>
              </a:rPr>
              <a:t>app: </a:t>
            </a:r>
            <a:r>
              <a:rPr dirty="0" sz="1450" spc="35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45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45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450" spc="35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45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namespace: </a:t>
            </a:r>
            <a:r>
              <a:rPr dirty="0" sz="1450" spc="60" b="1">
                <a:solidFill>
                  <a:srgbClr val="FFFFFF"/>
                </a:solidFill>
                <a:latin typeface="Arial"/>
                <a:cs typeface="Arial"/>
              </a:rPr>
              <a:t>harini </a:t>
            </a:r>
            <a:r>
              <a:rPr dirty="0" sz="145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30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450">
              <a:latin typeface="Arial"/>
              <a:cs typeface="Arial"/>
            </a:endParaRPr>
          </a:p>
          <a:p>
            <a:pPr marL="586740">
              <a:lnSpc>
                <a:spcPct val="100000"/>
              </a:lnSpc>
              <a:spcBef>
                <a:spcPts val="229"/>
              </a:spcBef>
            </a:pP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ports:</a:t>
            </a:r>
            <a:endParaRPr sz="1450">
              <a:latin typeface="Arial"/>
              <a:cs typeface="Arial"/>
            </a:endParaRPr>
          </a:p>
          <a:p>
            <a:pPr marL="586740" marR="857250">
              <a:lnSpc>
                <a:spcPct val="113500"/>
              </a:lnSpc>
            </a:pPr>
            <a:r>
              <a:rPr dirty="0" sz="1450" spc="-20" b="1">
                <a:solidFill>
                  <a:srgbClr val="FFFFFF"/>
                </a:solidFill>
                <a:latin typeface="Arial"/>
                <a:cs typeface="Arial"/>
              </a:rPr>
              <a:t>- </a:t>
            </a:r>
            <a:r>
              <a:rPr dirty="0" sz="1450" spc="40" b="1">
                <a:solidFill>
                  <a:srgbClr val="FFFFFF"/>
                </a:solidFill>
                <a:latin typeface="Arial"/>
                <a:cs typeface="Arial"/>
              </a:rPr>
              <a:t>port: </a:t>
            </a: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3306 </a:t>
            </a: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 protocol: </a:t>
            </a:r>
            <a:r>
              <a:rPr dirty="0" sz="1450" spc="-80" b="1">
                <a:solidFill>
                  <a:srgbClr val="FFFFFF"/>
                </a:solidFill>
                <a:latin typeface="Arial"/>
                <a:cs typeface="Arial"/>
              </a:rPr>
              <a:t>TCP </a:t>
            </a:r>
            <a:r>
              <a:rPr dirty="0" sz="14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45" b="1">
                <a:solidFill>
                  <a:srgbClr val="FFFFFF"/>
                </a:solidFill>
                <a:latin typeface="Arial"/>
                <a:cs typeface="Arial"/>
              </a:rPr>
              <a:t>targetPort: </a:t>
            </a: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3306 </a:t>
            </a: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15" b="1">
                <a:solidFill>
                  <a:srgbClr val="FFFFFF"/>
                </a:solidFill>
                <a:latin typeface="Arial"/>
                <a:cs typeface="Arial"/>
              </a:rPr>
              <a:t>selector:</a:t>
            </a:r>
            <a:endParaRPr sz="1450">
              <a:latin typeface="Arial"/>
              <a:cs typeface="Arial"/>
            </a:endParaRPr>
          </a:p>
          <a:p>
            <a:pPr marL="586740" marR="1089025" indent="95885">
              <a:lnSpc>
                <a:spcPct val="113500"/>
              </a:lnSpc>
            </a:pPr>
            <a:r>
              <a:rPr dirty="0" sz="1450" spc="10" b="1">
                <a:solidFill>
                  <a:srgbClr val="FFFFFF"/>
                </a:solidFill>
                <a:latin typeface="Arial"/>
                <a:cs typeface="Arial"/>
              </a:rPr>
              <a:t>app: </a:t>
            </a:r>
            <a:r>
              <a:rPr dirty="0" sz="1450" spc="35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450" spc="-3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30" b="1">
                <a:solidFill>
                  <a:srgbClr val="FFFFFF"/>
                </a:solidFill>
                <a:latin typeface="Arial"/>
                <a:cs typeface="Arial"/>
              </a:rPr>
              <a:t>type:</a:t>
            </a:r>
            <a:r>
              <a:rPr dirty="0" sz="145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20" b="1">
                <a:solidFill>
                  <a:srgbClr val="FFFFFF"/>
                </a:solidFill>
                <a:latin typeface="Arial"/>
                <a:cs typeface="Arial"/>
              </a:rPr>
              <a:t>ClusterIP</a:t>
            </a:r>
            <a:endParaRPr sz="145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51334" y="274109"/>
            <a:ext cx="572643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95">
                <a:solidFill>
                  <a:srgbClr val="171616"/>
                </a:solidFill>
                <a:latin typeface="Tahoma"/>
                <a:cs typeface="Tahoma"/>
              </a:rPr>
              <a:t>P</a:t>
            </a:r>
            <a:r>
              <a:rPr dirty="0" sz="5600" spc="-45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dirty="0" sz="5600" spc="44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310">
                <a:solidFill>
                  <a:srgbClr val="171616"/>
                </a:solidFill>
                <a:latin typeface="Tahoma"/>
                <a:cs typeface="Tahoma"/>
              </a:rPr>
              <a:t>y</a:t>
            </a:r>
            <a:r>
              <a:rPr dirty="0" sz="5600" spc="254">
                <a:solidFill>
                  <a:srgbClr val="171616"/>
                </a:solidFill>
                <a:latin typeface="Tahoma"/>
                <a:cs typeface="Tahoma"/>
              </a:rPr>
              <a:t>b</a:t>
            </a:r>
            <a:r>
              <a:rPr dirty="0" sz="5600" spc="105">
                <a:solidFill>
                  <a:srgbClr val="171616"/>
                </a:solidFill>
                <a:latin typeface="Tahoma"/>
                <a:cs typeface="Tahoma"/>
              </a:rPr>
              <a:t>oo</a:t>
            </a:r>
            <a:r>
              <a:rPr dirty="0" sz="5600" spc="85">
                <a:solidFill>
                  <a:srgbClr val="171616"/>
                </a:solidFill>
                <a:latin typeface="Tahoma"/>
                <a:cs typeface="Tahoma"/>
              </a:rPr>
              <a:t>k</a:t>
            </a:r>
            <a:r>
              <a:rPr dirty="0" sz="5600" spc="-45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5600" spc="-125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dirty="0" sz="5600" spc="44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235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dirty="0" sz="5600" spc="80">
                <a:solidFill>
                  <a:srgbClr val="171616"/>
                </a:solidFill>
                <a:latin typeface="Tahoma"/>
                <a:cs typeface="Tahoma"/>
              </a:rPr>
              <a:t>k</a:t>
            </a:r>
            <a:r>
              <a:rPr dirty="0" sz="5600" spc="24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endParaRPr sz="5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5888" y="2520815"/>
            <a:ext cx="7810499" cy="54387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02732" y="761968"/>
            <a:ext cx="1513205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95" b="1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5600" spc="-195" b="1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5600" spc="290" b="1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8700" y="1028700"/>
            <a:ext cx="542924" cy="5429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5607" y="6732150"/>
            <a:ext cx="542924" cy="542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109855" y="8058292"/>
            <a:ext cx="542924" cy="5429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661" y="1685833"/>
            <a:ext cx="12192392" cy="757245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369378" y="3022246"/>
            <a:ext cx="3388995" cy="35452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406525">
              <a:lnSpc>
                <a:spcPct val="116599"/>
              </a:lnSpc>
              <a:spcBef>
                <a:spcPts val="95"/>
              </a:spcBef>
            </a:pPr>
            <a:r>
              <a:rPr dirty="0" sz="1650" spc="40" b="1">
                <a:solidFill>
                  <a:srgbClr val="FFFFFF"/>
                </a:solidFill>
                <a:latin typeface="Arial"/>
                <a:cs typeface="Arial"/>
              </a:rPr>
              <a:t>namespace:</a:t>
            </a:r>
            <a:r>
              <a:rPr dirty="0" sz="165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80" b="1">
                <a:solidFill>
                  <a:srgbClr val="FFFFFF"/>
                </a:solidFill>
                <a:latin typeface="Arial"/>
                <a:cs typeface="Arial"/>
              </a:rPr>
              <a:t>harini </a:t>
            </a:r>
            <a:r>
              <a:rPr dirty="0" sz="1650" spc="-4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60" b="1">
                <a:solidFill>
                  <a:srgbClr val="FFFFFF"/>
                </a:solidFill>
                <a:latin typeface="Arial"/>
                <a:cs typeface="Arial"/>
              </a:rPr>
              <a:t>definition:</a:t>
            </a:r>
            <a:endParaRPr sz="1650">
              <a:latin typeface="Arial"/>
              <a:cs typeface="Arial"/>
            </a:endParaRPr>
          </a:p>
          <a:p>
            <a:pPr marL="123189" marR="5080">
              <a:lnSpc>
                <a:spcPct val="116599"/>
              </a:lnSpc>
            </a:pPr>
            <a:r>
              <a:rPr dirty="0" sz="1650" spc="45" b="1">
                <a:solidFill>
                  <a:srgbClr val="FFFFFF"/>
                </a:solidFill>
                <a:latin typeface="Arial"/>
                <a:cs typeface="Arial"/>
              </a:rPr>
              <a:t>kind:</a:t>
            </a:r>
            <a:r>
              <a:rPr dirty="0" sz="165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50" b="1">
                <a:solidFill>
                  <a:srgbClr val="FFFFFF"/>
                </a:solidFill>
                <a:latin typeface="Arial"/>
                <a:cs typeface="Arial"/>
              </a:rPr>
              <a:t>HorizontalPodAutoscaler </a:t>
            </a:r>
            <a:r>
              <a:rPr dirty="0" sz="1650" spc="-4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90" b="1">
                <a:solidFill>
                  <a:srgbClr val="FFFFFF"/>
                </a:solidFill>
                <a:latin typeface="Arial"/>
                <a:cs typeface="Arial"/>
              </a:rPr>
              <a:t>metadata:</a:t>
            </a:r>
            <a:endParaRPr sz="1650">
              <a:latin typeface="Arial"/>
              <a:cs typeface="Arial"/>
            </a:endParaRPr>
          </a:p>
          <a:p>
            <a:pPr marL="123189" marR="1184910" indent="110489">
              <a:lnSpc>
                <a:spcPct val="116599"/>
              </a:lnSpc>
            </a:pPr>
            <a:r>
              <a:rPr dirty="0" sz="1650" spc="7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650" spc="85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65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40" b="1">
                <a:solidFill>
                  <a:srgbClr val="FFFFFF"/>
                </a:solidFill>
                <a:latin typeface="Arial"/>
                <a:cs typeface="Arial"/>
              </a:rPr>
              <a:t>namespace: </a:t>
            </a:r>
            <a:r>
              <a:rPr dirty="0" sz="1650" spc="80" b="1">
                <a:solidFill>
                  <a:srgbClr val="FFFFFF"/>
                </a:solidFill>
                <a:latin typeface="Arial"/>
                <a:cs typeface="Arial"/>
              </a:rPr>
              <a:t>harini </a:t>
            </a:r>
            <a:r>
              <a:rPr dirty="0" sz="165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20" b="1">
                <a:solidFill>
                  <a:srgbClr val="FFFFFF"/>
                </a:solidFill>
                <a:latin typeface="Arial"/>
                <a:cs typeface="Arial"/>
              </a:rPr>
              <a:t>spec: </a:t>
            </a:r>
            <a:r>
              <a:rPr dirty="0" sz="16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25" b="1">
                <a:solidFill>
                  <a:srgbClr val="FFFFFF"/>
                </a:solidFill>
                <a:latin typeface="Arial"/>
                <a:cs typeface="Arial"/>
              </a:rPr>
              <a:t>scaleTargetRef:</a:t>
            </a:r>
            <a:endParaRPr sz="1650">
              <a:latin typeface="Arial"/>
              <a:cs typeface="Arial"/>
            </a:endParaRPr>
          </a:p>
          <a:p>
            <a:pPr marL="233679" marR="950594" indent="110489">
              <a:lnSpc>
                <a:spcPct val="116599"/>
              </a:lnSpc>
            </a:pPr>
            <a:r>
              <a:rPr dirty="0" sz="1650" spc="30" b="1">
                <a:solidFill>
                  <a:srgbClr val="FFFFFF"/>
                </a:solidFill>
                <a:latin typeface="Arial"/>
                <a:cs typeface="Arial"/>
              </a:rPr>
              <a:t>apiVersion:</a:t>
            </a:r>
            <a:r>
              <a:rPr dirty="0" sz="16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55" b="1">
                <a:solidFill>
                  <a:srgbClr val="FFFFFF"/>
                </a:solidFill>
                <a:latin typeface="Arial"/>
                <a:cs typeface="Arial"/>
              </a:rPr>
              <a:t>apps/v1 </a:t>
            </a:r>
            <a:r>
              <a:rPr dirty="0" sz="1650" spc="-4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45" b="1">
                <a:solidFill>
                  <a:srgbClr val="171616"/>
                </a:solidFill>
                <a:latin typeface="Arial"/>
                <a:cs typeface="Arial"/>
              </a:rPr>
              <a:t>kind: </a:t>
            </a:r>
            <a:r>
              <a:rPr dirty="0" sz="1650" spc="75" b="1">
                <a:solidFill>
                  <a:srgbClr val="171616"/>
                </a:solidFill>
                <a:latin typeface="Arial"/>
                <a:cs typeface="Arial"/>
              </a:rPr>
              <a:t>Deployment </a:t>
            </a:r>
            <a:r>
              <a:rPr dirty="0" sz="1650" spc="8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650" spc="7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650" spc="85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65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25" b="1">
                <a:solidFill>
                  <a:srgbClr val="FFFFFF"/>
                </a:solidFill>
                <a:latin typeface="Arial"/>
                <a:cs typeface="Arial"/>
              </a:rPr>
              <a:t>minReplicas:</a:t>
            </a:r>
            <a:r>
              <a:rPr dirty="0" sz="165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40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90878" y="6579231"/>
            <a:ext cx="1722755" cy="2813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650" spc="25" b="1">
                <a:solidFill>
                  <a:srgbClr val="FFFFFF"/>
                </a:solidFill>
                <a:latin typeface="Arial"/>
                <a:cs typeface="Arial"/>
              </a:rPr>
              <a:t>maxReplicas:</a:t>
            </a:r>
            <a:r>
              <a:rPr dirty="0" sz="165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35" b="1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54286" y="6788729"/>
            <a:ext cx="3971925" cy="685800"/>
          </a:xfrm>
          <a:prstGeom prst="rect">
            <a:avLst/>
          </a:prstGeom>
          <a:solidFill>
            <a:srgbClr val="002D6F"/>
          </a:solidFill>
        </p:spPr>
        <p:txBody>
          <a:bodyPr wrap="square" lIns="0" tIns="99695" rIns="0" bIns="0" rtlCol="0" vert="horz">
            <a:spAutoFit/>
          </a:bodyPr>
          <a:lstStyle/>
          <a:p>
            <a:pPr marL="149225">
              <a:lnSpc>
                <a:spcPct val="100000"/>
              </a:lnSpc>
              <a:spcBef>
                <a:spcPts val="785"/>
              </a:spcBef>
            </a:pPr>
            <a:r>
              <a:rPr dirty="0" sz="1650" spc="50" b="1">
                <a:solidFill>
                  <a:srgbClr val="FFFFFF"/>
                </a:solidFill>
                <a:latin typeface="Arial"/>
                <a:cs typeface="Arial"/>
              </a:rPr>
              <a:t>targetCPUUtilizationPercentage:</a:t>
            </a:r>
            <a:r>
              <a:rPr dirty="0" sz="16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35" b="1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6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69537" y="6868794"/>
            <a:ext cx="3450590" cy="947419"/>
          </a:xfrm>
          <a:custGeom>
            <a:avLst/>
            <a:gdLst/>
            <a:ahLst/>
            <a:cxnLst/>
            <a:rect l="l" t="t" r="r" b="b"/>
            <a:pathLst>
              <a:path w="3450590" h="947420">
                <a:moveTo>
                  <a:pt x="3450463" y="359410"/>
                </a:moveTo>
                <a:lnTo>
                  <a:pt x="3417646" y="283210"/>
                </a:lnTo>
                <a:lnTo>
                  <a:pt x="3390608" y="240030"/>
                </a:lnTo>
                <a:lnTo>
                  <a:pt x="3367824" y="215900"/>
                </a:lnTo>
                <a:lnTo>
                  <a:pt x="3358896" y="215900"/>
                </a:lnTo>
                <a:lnTo>
                  <a:pt x="3348431" y="201930"/>
                </a:lnTo>
                <a:lnTo>
                  <a:pt x="3335185" y="195580"/>
                </a:lnTo>
                <a:lnTo>
                  <a:pt x="3320135" y="193040"/>
                </a:lnTo>
                <a:lnTo>
                  <a:pt x="3304286" y="193040"/>
                </a:lnTo>
                <a:lnTo>
                  <a:pt x="3257029" y="195580"/>
                </a:lnTo>
                <a:lnTo>
                  <a:pt x="3209810" y="196850"/>
                </a:lnTo>
                <a:lnTo>
                  <a:pt x="3115335" y="201930"/>
                </a:lnTo>
                <a:lnTo>
                  <a:pt x="3108680" y="199390"/>
                </a:lnTo>
                <a:lnTo>
                  <a:pt x="3105340" y="198120"/>
                </a:lnTo>
                <a:lnTo>
                  <a:pt x="3095206" y="196850"/>
                </a:lnTo>
                <a:lnTo>
                  <a:pt x="3084982" y="196850"/>
                </a:lnTo>
                <a:lnTo>
                  <a:pt x="3074695" y="199390"/>
                </a:lnTo>
                <a:lnTo>
                  <a:pt x="3064840" y="195580"/>
                </a:lnTo>
                <a:lnTo>
                  <a:pt x="3054731" y="194310"/>
                </a:lnTo>
                <a:lnTo>
                  <a:pt x="3044482" y="194310"/>
                </a:lnTo>
                <a:lnTo>
                  <a:pt x="3034195" y="195580"/>
                </a:lnTo>
                <a:lnTo>
                  <a:pt x="3027642" y="191770"/>
                </a:lnTo>
                <a:lnTo>
                  <a:pt x="3020580" y="190500"/>
                </a:lnTo>
                <a:lnTo>
                  <a:pt x="3006102" y="190500"/>
                </a:lnTo>
                <a:lnTo>
                  <a:pt x="2958300" y="182880"/>
                </a:lnTo>
                <a:lnTo>
                  <a:pt x="2910865" y="173990"/>
                </a:lnTo>
                <a:lnTo>
                  <a:pt x="2863850" y="163830"/>
                </a:lnTo>
                <a:lnTo>
                  <a:pt x="2771140" y="138430"/>
                </a:lnTo>
                <a:lnTo>
                  <a:pt x="2680347" y="105410"/>
                </a:lnTo>
                <a:lnTo>
                  <a:pt x="2635720" y="86360"/>
                </a:lnTo>
                <a:lnTo>
                  <a:pt x="2615349" y="78740"/>
                </a:lnTo>
                <a:lnTo>
                  <a:pt x="2608542" y="74930"/>
                </a:lnTo>
                <a:lnTo>
                  <a:pt x="2591993" y="69850"/>
                </a:lnTo>
                <a:lnTo>
                  <a:pt x="2584094" y="71120"/>
                </a:lnTo>
                <a:lnTo>
                  <a:pt x="2577096" y="76200"/>
                </a:lnTo>
                <a:lnTo>
                  <a:pt x="2573718" y="82550"/>
                </a:lnTo>
                <a:lnTo>
                  <a:pt x="2573045" y="90170"/>
                </a:lnTo>
                <a:lnTo>
                  <a:pt x="2574658" y="97790"/>
                </a:lnTo>
                <a:lnTo>
                  <a:pt x="2578125" y="104140"/>
                </a:lnTo>
                <a:lnTo>
                  <a:pt x="2593568" y="127000"/>
                </a:lnTo>
                <a:lnTo>
                  <a:pt x="2604706" y="152400"/>
                </a:lnTo>
                <a:lnTo>
                  <a:pt x="2628862" y="200660"/>
                </a:lnTo>
                <a:lnTo>
                  <a:pt x="2667431" y="229870"/>
                </a:lnTo>
                <a:lnTo>
                  <a:pt x="2709951" y="251460"/>
                </a:lnTo>
                <a:lnTo>
                  <a:pt x="2753169" y="271780"/>
                </a:lnTo>
                <a:lnTo>
                  <a:pt x="2797048" y="290830"/>
                </a:lnTo>
                <a:lnTo>
                  <a:pt x="2841523" y="307340"/>
                </a:lnTo>
                <a:lnTo>
                  <a:pt x="2886570" y="322580"/>
                </a:lnTo>
                <a:lnTo>
                  <a:pt x="2932150" y="336550"/>
                </a:lnTo>
                <a:lnTo>
                  <a:pt x="3024746" y="359410"/>
                </a:lnTo>
                <a:lnTo>
                  <a:pt x="3041650" y="361950"/>
                </a:lnTo>
                <a:lnTo>
                  <a:pt x="3049943" y="364490"/>
                </a:lnTo>
                <a:lnTo>
                  <a:pt x="3057868" y="367030"/>
                </a:lnTo>
                <a:lnTo>
                  <a:pt x="3064141" y="372110"/>
                </a:lnTo>
                <a:lnTo>
                  <a:pt x="3065869" y="378460"/>
                </a:lnTo>
                <a:lnTo>
                  <a:pt x="3064243" y="384810"/>
                </a:lnTo>
                <a:lnTo>
                  <a:pt x="3060458" y="392430"/>
                </a:lnTo>
                <a:lnTo>
                  <a:pt x="3051454" y="392430"/>
                </a:lnTo>
                <a:lnTo>
                  <a:pt x="3043796" y="394970"/>
                </a:lnTo>
                <a:lnTo>
                  <a:pt x="3037459" y="400050"/>
                </a:lnTo>
                <a:lnTo>
                  <a:pt x="3032379" y="406400"/>
                </a:lnTo>
                <a:lnTo>
                  <a:pt x="3023501" y="407670"/>
                </a:lnTo>
                <a:lnTo>
                  <a:pt x="3015259" y="410210"/>
                </a:lnTo>
                <a:lnTo>
                  <a:pt x="3008134" y="414020"/>
                </a:lnTo>
                <a:lnTo>
                  <a:pt x="3002610" y="421640"/>
                </a:lnTo>
                <a:lnTo>
                  <a:pt x="2999638" y="420370"/>
                </a:lnTo>
                <a:lnTo>
                  <a:pt x="2997695" y="421640"/>
                </a:lnTo>
                <a:lnTo>
                  <a:pt x="2996793" y="424180"/>
                </a:lnTo>
                <a:lnTo>
                  <a:pt x="2988373" y="425450"/>
                </a:lnTo>
                <a:lnTo>
                  <a:pt x="2980626" y="427990"/>
                </a:lnTo>
                <a:lnTo>
                  <a:pt x="2973870" y="431800"/>
                </a:lnTo>
                <a:lnTo>
                  <a:pt x="2968447" y="439420"/>
                </a:lnTo>
                <a:lnTo>
                  <a:pt x="2952534" y="441960"/>
                </a:lnTo>
                <a:lnTo>
                  <a:pt x="2945282" y="445770"/>
                </a:lnTo>
                <a:lnTo>
                  <a:pt x="2897594" y="467360"/>
                </a:lnTo>
                <a:lnTo>
                  <a:pt x="2802356" y="511810"/>
                </a:lnTo>
                <a:lnTo>
                  <a:pt x="2706763" y="554990"/>
                </a:lnTo>
                <a:lnTo>
                  <a:pt x="2663113" y="575310"/>
                </a:lnTo>
                <a:lnTo>
                  <a:pt x="2619298" y="593090"/>
                </a:lnTo>
                <a:lnTo>
                  <a:pt x="2531440" y="631190"/>
                </a:lnTo>
                <a:lnTo>
                  <a:pt x="2487536" y="648970"/>
                </a:lnTo>
                <a:lnTo>
                  <a:pt x="2472283" y="654050"/>
                </a:lnTo>
                <a:lnTo>
                  <a:pt x="2441879" y="661670"/>
                </a:lnTo>
                <a:lnTo>
                  <a:pt x="2378151" y="681990"/>
                </a:lnTo>
                <a:lnTo>
                  <a:pt x="2280170" y="709930"/>
                </a:lnTo>
                <a:lnTo>
                  <a:pt x="2181390" y="732790"/>
                </a:lnTo>
                <a:lnTo>
                  <a:pt x="2131695" y="742950"/>
                </a:lnTo>
                <a:lnTo>
                  <a:pt x="2081784" y="751840"/>
                </a:lnTo>
                <a:lnTo>
                  <a:pt x="2031669" y="759460"/>
                </a:lnTo>
                <a:lnTo>
                  <a:pt x="1981339" y="765810"/>
                </a:lnTo>
                <a:lnTo>
                  <a:pt x="1930806" y="770890"/>
                </a:lnTo>
                <a:lnTo>
                  <a:pt x="1880044" y="774700"/>
                </a:lnTo>
                <a:lnTo>
                  <a:pt x="1774329" y="779780"/>
                </a:lnTo>
                <a:lnTo>
                  <a:pt x="1610093" y="783590"/>
                </a:lnTo>
                <a:lnTo>
                  <a:pt x="1603133" y="781050"/>
                </a:lnTo>
                <a:lnTo>
                  <a:pt x="1599641" y="779780"/>
                </a:lnTo>
                <a:lnTo>
                  <a:pt x="1589062" y="778510"/>
                </a:lnTo>
                <a:lnTo>
                  <a:pt x="1567649" y="781050"/>
                </a:lnTo>
                <a:lnTo>
                  <a:pt x="1561058" y="778510"/>
                </a:lnTo>
                <a:lnTo>
                  <a:pt x="1557756" y="777240"/>
                </a:lnTo>
                <a:lnTo>
                  <a:pt x="1547698" y="775970"/>
                </a:lnTo>
                <a:lnTo>
                  <a:pt x="1527276" y="778510"/>
                </a:lnTo>
                <a:lnTo>
                  <a:pt x="1521206" y="775970"/>
                </a:lnTo>
                <a:lnTo>
                  <a:pt x="1518170" y="774700"/>
                </a:lnTo>
                <a:lnTo>
                  <a:pt x="1508785" y="773430"/>
                </a:lnTo>
                <a:lnTo>
                  <a:pt x="1489608" y="775970"/>
                </a:lnTo>
                <a:lnTo>
                  <a:pt x="1487716" y="774700"/>
                </a:lnTo>
                <a:lnTo>
                  <a:pt x="1483944" y="772160"/>
                </a:lnTo>
                <a:lnTo>
                  <a:pt x="1478026" y="770890"/>
                </a:lnTo>
                <a:lnTo>
                  <a:pt x="1471917" y="770890"/>
                </a:lnTo>
                <a:lnTo>
                  <a:pt x="1465668" y="772160"/>
                </a:lnTo>
                <a:lnTo>
                  <a:pt x="1462824" y="770890"/>
                </a:lnTo>
                <a:lnTo>
                  <a:pt x="1459979" y="770890"/>
                </a:lnTo>
                <a:lnTo>
                  <a:pt x="1456994" y="772160"/>
                </a:lnTo>
                <a:lnTo>
                  <a:pt x="1450467" y="768350"/>
                </a:lnTo>
                <a:lnTo>
                  <a:pt x="1443469" y="767080"/>
                </a:lnTo>
                <a:lnTo>
                  <a:pt x="1429169" y="767080"/>
                </a:lnTo>
                <a:lnTo>
                  <a:pt x="1394447" y="762000"/>
                </a:lnTo>
                <a:lnTo>
                  <a:pt x="1359598" y="758190"/>
                </a:lnTo>
                <a:lnTo>
                  <a:pt x="1324914" y="753110"/>
                </a:lnTo>
                <a:lnTo>
                  <a:pt x="1290701" y="745490"/>
                </a:lnTo>
                <a:lnTo>
                  <a:pt x="1286548" y="748030"/>
                </a:lnTo>
                <a:lnTo>
                  <a:pt x="1282560" y="750570"/>
                </a:lnTo>
                <a:lnTo>
                  <a:pt x="1282382" y="753110"/>
                </a:lnTo>
                <a:lnTo>
                  <a:pt x="1289659" y="758190"/>
                </a:lnTo>
                <a:lnTo>
                  <a:pt x="1300530" y="762000"/>
                </a:lnTo>
                <a:lnTo>
                  <a:pt x="1301178" y="765810"/>
                </a:lnTo>
                <a:lnTo>
                  <a:pt x="1298206" y="768350"/>
                </a:lnTo>
                <a:lnTo>
                  <a:pt x="1295615" y="770890"/>
                </a:lnTo>
                <a:lnTo>
                  <a:pt x="1290307" y="773430"/>
                </a:lnTo>
                <a:lnTo>
                  <a:pt x="1238389" y="764540"/>
                </a:lnTo>
                <a:lnTo>
                  <a:pt x="1190726" y="753110"/>
                </a:lnTo>
                <a:lnTo>
                  <a:pt x="1143419" y="740410"/>
                </a:lnTo>
                <a:lnTo>
                  <a:pt x="1096454" y="726440"/>
                </a:lnTo>
                <a:lnTo>
                  <a:pt x="1049794" y="711200"/>
                </a:lnTo>
                <a:lnTo>
                  <a:pt x="957364" y="678180"/>
                </a:lnTo>
                <a:lnTo>
                  <a:pt x="865962" y="642620"/>
                </a:lnTo>
                <a:lnTo>
                  <a:pt x="615861" y="511810"/>
                </a:lnTo>
                <a:lnTo>
                  <a:pt x="610108" y="507669"/>
                </a:lnTo>
                <a:lnTo>
                  <a:pt x="610108" y="509270"/>
                </a:lnTo>
                <a:lnTo>
                  <a:pt x="609841" y="510540"/>
                </a:lnTo>
                <a:lnTo>
                  <a:pt x="609714" y="510540"/>
                </a:lnTo>
                <a:lnTo>
                  <a:pt x="608545" y="511810"/>
                </a:lnTo>
                <a:lnTo>
                  <a:pt x="610108" y="509270"/>
                </a:lnTo>
                <a:lnTo>
                  <a:pt x="610108" y="507669"/>
                </a:lnTo>
                <a:lnTo>
                  <a:pt x="609587" y="506730"/>
                </a:lnTo>
                <a:lnTo>
                  <a:pt x="607517" y="504190"/>
                </a:lnTo>
                <a:lnTo>
                  <a:pt x="604926" y="502920"/>
                </a:lnTo>
                <a:lnTo>
                  <a:pt x="603110" y="502920"/>
                </a:lnTo>
                <a:lnTo>
                  <a:pt x="601167" y="501650"/>
                </a:lnTo>
                <a:lnTo>
                  <a:pt x="598970" y="501650"/>
                </a:lnTo>
                <a:lnTo>
                  <a:pt x="596646" y="496570"/>
                </a:lnTo>
                <a:lnTo>
                  <a:pt x="592632" y="494030"/>
                </a:lnTo>
                <a:lnTo>
                  <a:pt x="587197" y="494030"/>
                </a:lnTo>
                <a:lnTo>
                  <a:pt x="585000" y="488950"/>
                </a:lnTo>
                <a:lnTo>
                  <a:pt x="580986" y="487680"/>
                </a:lnTo>
                <a:lnTo>
                  <a:pt x="575424" y="487680"/>
                </a:lnTo>
                <a:lnTo>
                  <a:pt x="573354" y="482600"/>
                </a:lnTo>
                <a:lnTo>
                  <a:pt x="569341" y="480060"/>
                </a:lnTo>
                <a:lnTo>
                  <a:pt x="563638" y="480060"/>
                </a:lnTo>
                <a:lnTo>
                  <a:pt x="561568" y="474980"/>
                </a:lnTo>
                <a:lnTo>
                  <a:pt x="557695" y="472440"/>
                </a:lnTo>
                <a:lnTo>
                  <a:pt x="551992" y="472440"/>
                </a:lnTo>
                <a:lnTo>
                  <a:pt x="550049" y="467360"/>
                </a:lnTo>
                <a:lnTo>
                  <a:pt x="546176" y="464820"/>
                </a:lnTo>
                <a:lnTo>
                  <a:pt x="540346" y="464820"/>
                </a:lnTo>
                <a:lnTo>
                  <a:pt x="538530" y="459740"/>
                </a:lnTo>
                <a:lnTo>
                  <a:pt x="534657" y="457200"/>
                </a:lnTo>
                <a:lnTo>
                  <a:pt x="528828" y="457200"/>
                </a:lnTo>
                <a:lnTo>
                  <a:pt x="527659" y="456361"/>
                </a:lnTo>
                <a:lnTo>
                  <a:pt x="526237" y="452069"/>
                </a:lnTo>
                <a:lnTo>
                  <a:pt x="522490" y="449592"/>
                </a:lnTo>
                <a:lnTo>
                  <a:pt x="518045" y="449808"/>
                </a:lnTo>
                <a:lnTo>
                  <a:pt x="517702" y="449580"/>
                </a:lnTo>
                <a:lnTo>
                  <a:pt x="517309" y="449580"/>
                </a:lnTo>
                <a:lnTo>
                  <a:pt x="515505" y="444500"/>
                </a:lnTo>
                <a:lnTo>
                  <a:pt x="513080" y="441960"/>
                </a:lnTo>
                <a:lnTo>
                  <a:pt x="511873" y="440690"/>
                </a:lnTo>
                <a:lnTo>
                  <a:pt x="506183" y="441960"/>
                </a:lnTo>
                <a:lnTo>
                  <a:pt x="505790" y="440690"/>
                </a:lnTo>
                <a:lnTo>
                  <a:pt x="503986" y="435610"/>
                </a:lnTo>
                <a:lnTo>
                  <a:pt x="500354" y="433070"/>
                </a:lnTo>
                <a:lnTo>
                  <a:pt x="494271" y="433070"/>
                </a:lnTo>
                <a:lnTo>
                  <a:pt x="492594" y="427990"/>
                </a:lnTo>
                <a:lnTo>
                  <a:pt x="488835" y="425450"/>
                </a:lnTo>
                <a:lnTo>
                  <a:pt x="482892" y="425450"/>
                </a:lnTo>
                <a:lnTo>
                  <a:pt x="481203" y="420370"/>
                </a:lnTo>
                <a:lnTo>
                  <a:pt x="478523" y="418553"/>
                </a:lnTo>
                <a:lnTo>
                  <a:pt x="478523" y="457034"/>
                </a:lnTo>
                <a:lnTo>
                  <a:pt x="476935" y="455930"/>
                </a:lnTo>
                <a:lnTo>
                  <a:pt x="476034" y="454660"/>
                </a:lnTo>
                <a:lnTo>
                  <a:pt x="477837" y="455930"/>
                </a:lnTo>
                <a:lnTo>
                  <a:pt x="478523" y="457034"/>
                </a:lnTo>
                <a:lnTo>
                  <a:pt x="478523" y="418553"/>
                </a:lnTo>
                <a:lnTo>
                  <a:pt x="477456" y="417830"/>
                </a:lnTo>
                <a:lnTo>
                  <a:pt x="471627" y="417830"/>
                </a:lnTo>
                <a:lnTo>
                  <a:pt x="470852" y="415124"/>
                </a:lnTo>
                <a:lnTo>
                  <a:pt x="470852" y="450850"/>
                </a:lnTo>
                <a:lnTo>
                  <a:pt x="469163" y="450850"/>
                </a:lnTo>
                <a:lnTo>
                  <a:pt x="467271" y="449681"/>
                </a:lnTo>
                <a:lnTo>
                  <a:pt x="467487" y="449580"/>
                </a:lnTo>
                <a:lnTo>
                  <a:pt x="468655" y="449580"/>
                </a:lnTo>
                <a:lnTo>
                  <a:pt x="470725" y="450710"/>
                </a:lnTo>
                <a:lnTo>
                  <a:pt x="470852" y="450850"/>
                </a:lnTo>
                <a:lnTo>
                  <a:pt x="470852" y="415124"/>
                </a:lnTo>
                <a:lnTo>
                  <a:pt x="469811" y="411480"/>
                </a:lnTo>
                <a:lnTo>
                  <a:pt x="466064" y="408940"/>
                </a:lnTo>
                <a:lnTo>
                  <a:pt x="460362" y="408940"/>
                </a:lnTo>
                <a:lnTo>
                  <a:pt x="361111" y="328930"/>
                </a:lnTo>
                <a:lnTo>
                  <a:pt x="346024" y="321310"/>
                </a:lnTo>
                <a:lnTo>
                  <a:pt x="332663" y="311150"/>
                </a:lnTo>
                <a:lnTo>
                  <a:pt x="307911" y="288290"/>
                </a:lnTo>
                <a:lnTo>
                  <a:pt x="308559" y="285750"/>
                </a:lnTo>
                <a:lnTo>
                  <a:pt x="309727" y="283210"/>
                </a:lnTo>
                <a:lnTo>
                  <a:pt x="313347" y="278130"/>
                </a:lnTo>
                <a:lnTo>
                  <a:pt x="316204" y="276860"/>
                </a:lnTo>
                <a:lnTo>
                  <a:pt x="320078" y="275590"/>
                </a:lnTo>
                <a:lnTo>
                  <a:pt x="311607" y="265430"/>
                </a:lnTo>
                <a:lnTo>
                  <a:pt x="302818" y="256540"/>
                </a:lnTo>
                <a:lnTo>
                  <a:pt x="293090" y="248920"/>
                </a:lnTo>
                <a:lnTo>
                  <a:pt x="281774" y="242570"/>
                </a:lnTo>
                <a:lnTo>
                  <a:pt x="276593" y="241300"/>
                </a:lnTo>
                <a:lnTo>
                  <a:pt x="271805" y="238760"/>
                </a:lnTo>
                <a:lnTo>
                  <a:pt x="268058" y="234950"/>
                </a:lnTo>
                <a:lnTo>
                  <a:pt x="277114" y="240030"/>
                </a:lnTo>
                <a:lnTo>
                  <a:pt x="281774" y="242570"/>
                </a:lnTo>
                <a:lnTo>
                  <a:pt x="278930" y="237490"/>
                </a:lnTo>
                <a:lnTo>
                  <a:pt x="275691" y="233680"/>
                </a:lnTo>
                <a:lnTo>
                  <a:pt x="269608" y="234950"/>
                </a:lnTo>
                <a:lnTo>
                  <a:pt x="269392" y="233680"/>
                </a:lnTo>
                <a:lnTo>
                  <a:pt x="268058" y="226060"/>
                </a:lnTo>
                <a:lnTo>
                  <a:pt x="262750" y="220980"/>
                </a:lnTo>
                <a:lnTo>
                  <a:pt x="258737" y="219671"/>
                </a:lnTo>
                <a:lnTo>
                  <a:pt x="258737" y="233680"/>
                </a:lnTo>
                <a:lnTo>
                  <a:pt x="257835" y="234950"/>
                </a:lnTo>
                <a:lnTo>
                  <a:pt x="256921" y="234950"/>
                </a:lnTo>
                <a:lnTo>
                  <a:pt x="256540" y="233680"/>
                </a:lnTo>
                <a:lnTo>
                  <a:pt x="258737" y="233680"/>
                </a:lnTo>
                <a:lnTo>
                  <a:pt x="258737" y="219671"/>
                </a:lnTo>
                <a:lnTo>
                  <a:pt x="254990" y="218440"/>
                </a:lnTo>
                <a:lnTo>
                  <a:pt x="254076" y="212090"/>
                </a:lnTo>
                <a:lnTo>
                  <a:pt x="251231" y="209550"/>
                </a:lnTo>
                <a:lnTo>
                  <a:pt x="245414" y="208280"/>
                </a:lnTo>
                <a:lnTo>
                  <a:pt x="244246" y="205740"/>
                </a:lnTo>
                <a:lnTo>
                  <a:pt x="243078" y="203200"/>
                </a:lnTo>
                <a:lnTo>
                  <a:pt x="241007" y="200660"/>
                </a:lnTo>
                <a:lnTo>
                  <a:pt x="239979" y="199390"/>
                </a:lnTo>
                <a:lnTo>
                  <a:pt x="236474" y="199390"/>
                </a:lnTo>
                <a:lnTo>
                  <a:pt x="236474" y="205740"/>
                </a:lnTo>
                <a:lnTo>
                  <a:pt x="235051" y="204470"/>
                </a:lnTo>
                <a:lnTo>
                  <a:pt x="234022" y="201930"/>
                </a:lnTo>
                <a:lnTo>
                  <a:pt x="233375" y="200660"/>
                </a:lnTo>
                <a:lnTo>
                  <a:pt x="233502" y="200660"/>
                </a:lnTo>
                <a:lnTo>
                  <a:pt x="234276" y="201930"/>
                </a:lnTo>
                <a:lnTo>
                  <a:pt x="235191" y="204470"/>
                </a:lnTo>
                <a:lnTo>
                  <a:pt x="236474" y="205740"/>
                </a:lnTo>
                <a:lnTo>
                  <a:pt x="236474" y="199390"/>
                </a:lnTo>
                <a:lnTo>
                  <a:pt x="233895" y="199390"/>
                </a:lnTo>
                <a:lnTo>
                  <a:pt x="233108" y="196850"/>
                </a:lnTo>
                <a:lnTo>
                  <a:pt x="231686" y="194310"/>
                </a:lnTo>
                <a:lnTo>
                  <a:pt x="228841" y="193040"/>
                </a:lnTo>
                <a:lnTo>
                  <a:pt x="221678" y="182880"/>
                </a:lnTo>
                <a:lnTo>
                  <a:pt x="213550" y="173990"/>
                </a:lnTo>
                <a:lnTo>
                  <a:pt x="204444" y="165100"/>
                </a:lnTo>
                <a:lnTo>
                  <a:pt x="194284" y="158750"/>
                </a:lnTo>
                <a:lnTo>
                  <a:pt x="189115" y="151130"/>
                </a:lnTo>
                <a:lnTo>
                  <a:pt x="183578" y="143510"/>
                </a:lnTo>
                <a:lnTo>
                  <a:pt x="177215" y="138430"/>
                </a:lnTo>
                <a:lnTo>
                  <a:pt x="169570" y="133350"/>
                </a:lnTo>
                <a:lnTo>
                  <a:pt x="167500" y="125730"/>
                </a:lnTo>
                <a:lnTo>
                  <a:pt x="161163" y="120650"/>
                </a:lnTo>
                <a:lnTo>
                  <a:pt x="155333" y="116840"/>
                </a:lnTo>
                <a:lnTo>
                  <a:pt x="134175" y="88900"/>
                </a:lnTo>
                <a:lnTo>
                  <a:pt x="112318" y="60960"/>
                </a:lnTo>
                <a:lnTo>
                  <a:pt x="91655" y="31750"/>
                </a:lnTo>
                <a:lnTo>
                  <a:pt x="74066" y="0"/>
                </a:lnTo>
                <a:lnTo>
                  <a:pt x="64554" y="7620"/>
                </a:lnTo>
                <a:lnTo>
                  <a:pt x="54406" y="12700"/>
                </a:lnTo>
                <a:lnTo>
                  <a:pt x="45834" y="17780"/>
                </a:lnTo>
                <a:lnTo>
                  <a:pt x="41059" y="27940"/>
                </a:lnTo>
                <a:lnTo>
                  <a:pt x="39255" y="30480"/>
                </a:lnTo>
                <a:lnTo>
                  <a:pt x="38989" y="33020"/>
                </a:lnTo>
                <a:lnTo>
                  <a:pt x="40157" y="35560"/>
                </a:lnTo>
                <a:lnTo>
                  <a:pt x="33566" y="40640"/>
                </a:lnTo>
                <a:lnTo>
                  <a:pt x="25679" y="41910"/>
                </a:lnTo>
                <a:lnTo>
                  <a:pt x="18592" y="44450"/>
                </a:lnTo>
                <a:lnTo>
                  <a:pt x="14401" y="53340"/>
                </a:lnTo>
                <a:lnTo>
                  <a:pt x="2400" y="69850"/>
                </a:lnTo>
                <a:lnTo>
                  <a:pt x="13754" y="124460"/>
                </a:lnTo>
                <a:lnTo>
                  <a:pt x="38506" y="162560"/>
                </a:lnTo>
                <a:lnTo>
                  <a:pt x="65341" y="200660"/>
                </a:lnTo>
                <a:lnTo>
                  <a:pt x="93967" y="236220"/>
                </a:lnTo>
                <a:lnTo>
                  <a:pt x="124066" y="270510"/>
                </a:lnTo>
                <a:lnTo>
                  <a:pt x="155333" y="304800"/>
                </a:lnTo>
                <a:lnTo>
                  <a:pt x="191287" y="341630"/>
                </a:lnTo>
                <a:lnTo>
                  <a:pt x="228003" y="377190"/>
                </a:lnTo>
                <a:lnTo>
                  <a:pt x="265480" y="411480"/>
                </a:lnTo>
                <a:lnTo>
                  <a:pt x="303707" y="445770"/>
                </a:lnTo>
                <a:lnTo>
                  <a:pt x="342671" y="477520"/>
                </a:lnTo>
                <a:lnTo>
                  <a:pt x="382384" y="509270"/>
                </a:lnTo>
                <a:lnTo>
                  <a:pt x="422821" y="539750"/>
                </a:lnTo>
                <a:lnTo>
                  <a:pt x="463994" y="568960"/>
                </a:lnTo>
                <a:lnTo>
                  <a:pt x="505879" y="596900"/>
                </a:lnTo>
                <a:lnTo>
                  <a:pt x="548487" y="623570"/>
                </a:lnTo>
                <a:lnTo>
                  <a:pt x="591807" y="650240"/>
                </a:lnTo>
                <a:lnTo>
                  <a:pt x="635825" y="675640"/>
                </a:lnTo>
                <a:lnTo>
                  <a:pt x="680554" y="699770"/>
                </a:lnTo>
                <a:lnTo>
                  <a:pt x="772071" y="745490"/>
                </a:lnTo>
                <a:lnTo>
                  <a:pt x="818845" y="767080"/>
                </a:lnTo>
                <a:lnTo>
                  <a:pt x="865911" y="787400"/>
                </a:lnTo>
                <a:lnTo>
                  <a:pt x="913079" y="806450"/>
                </a:lnTo>
                <a:lnTo>
                  <a:pt x="960348" y="824230"/>
                </a:lnTo>
                <a:lnTo>
                  <a:pt x="1007732" y="840740"/>
                </a:lnTo>
                <a:lnTo>
                  <a:pt x="1055217" y="855980"/>
                </a:lnTo>
                <a:lnTo>
                  <a:pt x="1102804" y="869950"/>
                </a:lnTo>
                <a:lnTo>
                  <a:pt x="1150493" y="882650"/>
                </a:lnTo>
                <a:lnTo>
                  <a:pt x="1246187" y="905510"/>
                </a:lnTo>
                <a:lnTo>
                  <a:pt x="1294180" y="914400"/>
                </a:lnTo>
                <a:lnTo>
                  <a:pt x="1390472" y="929640"/>
                </a:lnTo>
                <a:lnTo>
                  <a:pt x="1487170" y="939800"/>
                </a:lnTo>
                <a:lnTo>
                  <a:pt x="1535658" y="943610"/>
                </a:lnTo>
                <a:lnTo>
                  <a:pt x="1584248" y="946150"/>
                </a:lnTo>
                <a:lnTo>
                  <a:pt x="1632940" y="947420"/>
                </a:lnTo>
                <a:lnTo>
                  <a:pt x="1730590" y="947420"/>
                </a:lnTo>
                <a:lnTo>
                  <a:pt x="1828622" y="942340"/>
                </a:lnTo>
                <a:lnTo>
                  <a:pt x="1877783" y="938530"/>
                </a:lnTo>
                <a:lnTo>
                  <a:pt x="1927034" y="933450"/>
                </a:lnTo>
                <a:lnTo>
                  <a:pt x="2025789" y="920750"/>
                </a:lnTo>
                <a:lnTo>
                  <a:pt x="2075307" y="913130"/>
                </a:lnTo>
                <a:lnTo>
                  <a:pt x="2124913" y="904240"/>
                </a:lnTo>
                <a:lnTo>
                  <a:pt x="2224074" y="883920"/>
                </a:lnTo>
                <a:lnTo>
                  <a:pt x="2321826" y="858520"/>
                </a:lnTo>
                <a:lnTo>
                  <a:pt x="2418169" y="828040"/>
                </a:lnTo>
                <a:lnTo>
                  <a:pt x="2513279" y="795020"/>
                </a:lnTo>
                <a:lnTo>
                  <a:pt x="2560421" y="777240"/>
                </a:lnTo>
                <a:lnTo>
                  <a:pt x="2654020" y="739140"/>
                </a:lnTo>
                <a:lnTo>
                  <a:pt x="2792958" y="678180"/>
                </a:lnTo>
                <a:lnTo>
                  <a:pt x="2836811" y="657860"/>
                </a:lnTo>
                <a:lnTo>
                  <a:pt x="2880398" y="636270"/>
                </a:lnTo>
                <a:lnTo>
                  <a:pt x="2923756" y="615950"/>
                </a:lnTo>
                <a:lnTo>
                  <a:pt x="2966961" y="594360"/>
                </a:lnTo>
                <a:lnTo>
                  <a:pt x="3010065" y="571500"/>
                </a:lnTo>
                <a:lnTo>
                  <a:pt x="3139402" y="506730"/>
                </a:lnTo>
                <a:lnTo>
                  <a:pt x="3142640" y="502920"/>
                </a:lnTo>
                <a:lnTo>
                  <a:pt x="3145752" y="499110"/>
                </a:lnTo>
                <a:lnTo>
                  <a:pt x="3148977" y="495300"/>
                </a:lnTo>
                <a:lnTo>
                  <a:pt x="3154680" y="495300"/>
                </a:lnTo>
                <a:lnTo>
                  <a:pt x="3161017" y="492760"/>
                </a:lnTo>
                <a:lnTo>
                  <a:pt x="3165678" y="495300"/>
                </a:lnTo>
                <a:lnTo>
                  <a:pt x="3165805" y="495300"/>
                </a:lnTo>
                <a:lnTo>
                  <a:pt x="3169424" y="496570"/>
                </a:lnTo>
                <a:lnTo>
                  <a:pt x="3166973" y="501650"/>
                </a:lnTo>
                <a:lnTo>
                  <a:pt x="3162833" y="504190"/>
                </a:lnTo>
                <a:lnTo>
                  <a:pt x="3144494" y="537210"/>
                </a:lnTo>
                <a:lnTo>
                  <a:pt x="3123488" y="567690"/>
                </a:lnTo>
                <a:lnTo>
                  <a:pt x="3100438" y="598170"/>
                </a:lnTo>
                <a:lnTo>
                  <a:pt x="3075990" y="626110"/>
                </a:lnTo>
                <a:lnTo>
                  <a:pt x="3059480" y="645160"/>
                </a:lnTo>
                <a:lnTo>
                  <a:pt x="3044482" y="665480"/>
                </a:lnTo>
                <a:lnTo>
                  <a:pt x="3031515" y="687070"/>
                </a:lnTo>
                <a:lnTo>
                  <a:pt x="3021114" y="711200"/>
                </a:lnTo>
                <a:lnTo>
                  <a:pt x="2992958" y="753110"/>
                </a:lnTo>
                <a:lnTo>
                  <a:pt x="2982518" y="795020"/>
                </a:lnTo>
                <a:lnTo>
                  <a:pt x="2989592" y="835660"/>
                </a:lnTo>
                <a:lnTo>
                  <a:pt x="3014002" y="876300"/>
                </a:lnTo>
                <a:lnTo>
                  <a:pt x="3063075" y="853440"/>
                </a:lnTo>
                <a:lnTo>
                  <a:pt x="3107652" y="826770"/>
                </a:lnTo>
                <a:lnTo>
                  <a:pt x="3148292" y="795020"/>
                </a:lnTo>
                <a:lnTo>
                  <a:pt x="3185528" y="759460"/>
                </a:lnTo>
                <a:lnTo>
                  <a:pt x="3219881" y="722630"/>
                </a:lnTo>
                <a:lnTo>
                  <a:pt x="3251924" y="681990"/>
                </a:lnTo>
                <a:lnTo>
                  <a:pt x="3282150" y="638810"/>
                </a:lnTo>
                <a:lnTo>
                  <a:pt x="3311144" y="595630"/>
                </a:lnTo>
                <a:lnTo>
                  <a:pt x="3332873" y="562610"/>
                </a:lnTo>
                <a:lnTo>
                  <a:pt x="3355352" y="530860"/>
                </a:lnTo>
                <a:lnTo>
                  <a:pt x="3382835" y="492760"/>
                </a:lnTo>
                <a:lnTo>
                  <a:pt x="3401212" y="467360"/>
                </a:lnTo>
                <a:lnTo>
                  <a:pt x="3432340" y="421640"/>
                </a:lnTo>
                <a:lnTo>
                  <a:pt x="3434943" y="417830"/>
                </a:lnTo>
                <a:lnTo>
                  <a:pt x="3450310" y="386080"/>
                </a:lnTo>
                <a:lnTo>
                  <a:pt x="3450463" y="3594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926519" y="1660383"/>
            <a:ext cx="2134870" cy="1387475"/>
          </a:xfrm>
          <a:prstGeom prst="rect">
            <a:avLst/>
          </a:prstGeom>
        </p:spPr>
        <p:txBody>
          <a:bodyPr wrap="square" lIns="0" tIns="128905" rIns="0" bIns="0" rtlCol="0" vert="horz">
            <a:spAutoFit/>
          </a:bodyPr>
          <a:lstStyle/>
          <a:p>
            <a:pPr marL="1238885">
              <a:lnSpc>
                <a:spcPct val="100000"/>
              </a:lnSpc>
              <a:spcBef>
                <a:spcPts val="1015"/>
              </a:spcBef>
            </a:pPr>
            <a:r>
              <a:rPr dirty="0" sz="2000" spc="40" b="1">
                <a:solidFill>
                  <a:srgbClr val="FFFFFF"/>
                </a:solidFill>
                <a:latin typeface="Tahoma"/>
                <a:cs typeface="Tahoma"/>
              </a:rPr>
              <a:t>Task6</a:t>
            </a:r>
            <a:endParaRPr sz="2000">
              <a:latin typeface="Tahoma"/>
              <a:cs typeface="Tahoma"/>
            </a:endParaRPr>
          </a:p>
          <a:p>
            <a:pPr marL="344805" marR="5080" indent="-332740">
              <a:lnSpc>
                <a:spcPct val="116599"/>
              </a:lnSpc>
              <a:spcBef>
                <a:spcPts val="475"/>
              </a:spcBef>
            </a:pPr>
            <a:r>
              <a:rPr dirty="0" sz="1650" spc="-15" b="1">
                <a:solidFill>
                  <a:srgbClr val="FFFFFF"/>
                </a:solidFill>
                <a:latin typeface="Arial"/>
                <a:cs typeface="Arial"/>
              </a:rPr>
              <a:t>--</a:t>
            </a:r>
            <a:r>
              <a:rPr dirty="0" sz="165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70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6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45" b="1">
                <a:solidFill>
                  <a:srgbClr val="FFFFFF"/>
                </a:solidFill>
                <a:latin typeface="Arial"/>
                <a:cs typeface="Arial"/>
              </a:rPr>
              <a:t>Deploy</a:t>
            </a:r>
            <a:r>
              <a:rPr dirty="0" sz="165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75" b="1">
                <a:solidFill>
                  <a:srgbClr val="FFFFFF"/>
                </a:solidFill>
                <a:latin typeface="Arial"/>
                <a:cs typeface="Arial"/>
              </a:rPr>
              <a:t>hpa </a:t>
            </a:r>
            <a:r>
              <a:rPr dirty="0" sz="1650" spc="-4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-5" b="1">
                <a:solidFill>
                  <a:srgbClr val="FFFFFF"/>
                </a:solidFill>
                <a:latin typeface="Arial"/>
                <a:cs typeface="Arial"/>
              </a:rPr>
              <a:t>k8s:</a:t>
            </a:r>
            <a:endParaRPr sz="1650">
              <a:latin typeface="Arial"/>
              <a:cs typeface="Arial"/>
            </a:endParaRPr>
          </a:p>
          <a:p>
            <a:pPr marL="455295">
              <a:lnSpc>
                <a:spcPct val="100000"/>
              </a:lnSpc>
              <a:spcBef>
                <a:spcPts val="330"/>
              </a:spcBef>
            </a:pPr>
            <a:r>
              <a:rPr dirty="0" sz="1650" spc="15" b="1">
                <a:solidFill>
                  <a:srgbClr val="FFFFFF"/>
                </a:solidFill>
                <a:latin typeface="Arial"/>
                <a:cs typeface="Arial"/>
              </a:rPr>
              <a:t>api_version:</a:t>
            </a:r>
            <a:r>
              <a:rPr dirty="0" sz="165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50" spc="35" b="1">
                <a:solidFill>
                  <a:srgbClr val="FFFFFF"/>
                </a:solidFill>
                <a:latin typeface="Arial"/>
                <a:cs typeface="Arial"/>
              </a:rPr>
              <a:t>v1</a:t>
            </a:r>
            <a:endParaRPr sz="165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151334" y="274121"/>
            <a:ext cx="572643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95">
                <a:solidFill>
                  <a:srgbClr val="171616"/>
                </a:solidFill>
                <a:latin typeface="Tahoma"/>
                <a:cs typeface="Tahoma"/>
              </a:rPr>
              <a:t>P</a:t>
            </a:r>
            <a:r>
              <a:rPr dirty="0" sz="5600" spc="-45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dirty="0" sz="5600" spc="44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310">
                <a:solidFill>
                  <a:srgbClr val="171616"/>
                </a:solidFill>
                <a:latin typeface="Tahoma"/>
                <a:cs typeface="Tahoma"/>
              </a:rPr>
              <a:t>y</a:t>
            </a:r>
            <a:r>
              <a:rPr dirty="0" sz="5600" spc="254">
                <a:solidFill>
                  <a:srgbClr val="171616"/>
                </a:solidFill>
                <a:latin typeface="Tahoma"/>
                <a:cs typeface="Tahoma"/>
              </a:rPr>
              <a:t>b</a:t>
            </a:r>
            <a:r>
              <a:rPr dirty="0" sz="5600" spc="105">
                <a:solidFill>
                  <a:srgbClr val="171616"/>
                </a:solidFill>
                <a:latin typeface="Tahoma"/>
                <a:cs typeface="Tahoma"/>
              </a:rPr>
              <a:t>oo</a:t>
            </a:r>
            <a:r>
              <a:rPr dirty="0" sz="5600" spc="85">
                <a:solidFill>
                  <a:srgbClr val="171616"/>
                </a:solidFill>
                <a:latin typeface="Tahoma"/>
                <a:cs typeface="Tahoma"/>
              </a:rPr>
              <a:t>k</a:t>
            </a:r>
            <a:r>
              <a:rPr dirty="0" sz="5600" spc="-45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5600" spc="-125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dirty="0" sz="5600" spc="44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235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dirty="0" sz="5600" spc="80">
                <a:solidFill>
                  <a:srgbClr val="171616"/>
                </a:solidFill>
                <a:latin typeface="Tahoma"/>
                <a:cs typeface="Tahoma"/>
              </a:rPr>
              <a:t>k</a:t>
            </a:r>
            <a:r>
              <a:rPr dirty="0" sz="5600" spc="24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9264" y="2876318"/>
            <a:ext cx="3939540" cy="2511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6860" marR="5080" indent="-264795">
              <a:lnSpc>
                <a:spcPct val="113300"/>
              </a:lnSpc>
              <a:spcBef>
                <a:spcPts val="100"/>
              </a:spcBef>
            </a:pPr>
            <a:r>
              <a:rPr dirty="0" sz="1600" spc="-7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16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14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8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7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600" spc="1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15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8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600" spc="10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15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 spc="14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600" spc="140" b="1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k8s:</a:t>
            </a:r>
            <a:endParaRPr sz="1600">
              <a:latin typeface="Arial"/>
              <a:cs typeface="Arial"/>
            </a:endParaRPr>
          </a:p>
          <a:p>
            <a:pPr marL="382270" marR="1677035">
              <a:lnSpc>
                <a:spcPct val="113300"/>
              </a:lnSpc>
            </a:pP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api_version: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v1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 namespace:</a:t>
            </a:r>
            <a:r>
              <a:rPr dirty="0" sz="16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5" b="1">
                <a:solidFill>
                  <a:srgbClr val="FFFFFF"/>
                </a:solidFill>
                <a:latin typeface="Arial"/>
                <a:cs typeface="Arial"/>
              </a:rPr>
              <a:t>harini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definition:</a:t>
            </a:r>
            <a:endParaRPr sz="1600">
              <a:latin typeface="Arial"/>
              <a:cs typeface="Arial"/>
            </a:endParaRPr>
          </a:p>
          <a:p>
            <a:pPr marL="487680" marR="1636395">
              <a:lnSpc>
                <a:spcPct val="113300"/>
              </a:lnSpc>
            </a:pPr>
            <a:r>
              <a:rPr dirty="0" sz="1600" spc="30" b="1">
                <a:solidFill>
                  <a:srgbClr val="171616"/>
                </a:solidFill>
                <a:latin typeface="Arial"/>
                <a:cs typeface="Arial"/>
              </a:rPr>
              <a:t>kind:</a:t>
            </a:r>
            <a:r>
              <a:rPr dirty="0" sz="1600" spc="-95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171616"/>
                </a:solidFill>
                <a:latin typeface="Arial"/>
                <a:cs typeface="Arial"/>
              </a:rPr>
              <a:t>Deployment </a:t>
            </a:r>
            <a:r>
              <a:rPr dirty="0" sz="1600" spc="-43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600">
              <a:latin typeface="Arial"/>
              <a:cs typeface="Arial"/>
            </a:endParaRPr>
          </a:p>
          <a:p>
            <a:pPr marL="805180">
              <a:lnSpc>
                <a:spcPct val="100000"/>
              </a:lnSpc>
              <a:spcBef>
                <a:spcPts val="250"/>
              </a:spcBef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containers:</a:t>
            </a:r>
            <a:endParaRPr sz="1600">
              <a:latin typeface="Arial"/>
              <a:cs typeface="Arial"/>
            </a:endParaRPr>
          </a:p>
          <a:p>
            <a:pPr marL="910590">
              <a:lnSpc>
                <a:spcPct val="100000"/>
              </a:lnSpc>
              <a:spcBef>
                <a:spcPts val="254"/>
              </a:spcBef>
            </a:pP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frontend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73258" y="5362343"/>
            <a:ext cx="3729354" cy="577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00"/>
              </a:lnSpc>
              <a:spcBef>
                <a:spcPts val="100"/>
              </a:spcBef>
              <a:tabLst>
                <a:tab pos="901700" algn="l"/>
              </a:tabLst>
            </a:pP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image:	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sandeep9583/vote:frontend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resources: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9075" y="5946759"/>
            <a:ext cx="6591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li</a:t>
            </a:r>
            <a:r>
              <a:rPr dirty="0" sz="1600" spc="14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15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10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600" spc="-80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68208" y="6214574"/>
            <a:ext cx="1752600" cy="1152525"/>
          </a:xfrm>
          <a:prstGeom prst="rect">
            <a:avLst/>
          </a:prstGeom>
          <a:solidFill>
            <a:srgbClr val="002D6F"/>
          </a:solidFill>
        </p:spPr>
        <p:txBody>
          <a:bodyPr wrap="square" lIns="0" tIns="3175" rIns="0" bIns="0" rtlCol="0" vert="horz">
            <a:spAutoFit/>
          </a:bodyPr>
          <a:lstStyle/>
          <a:p>
            <a:pPr marL="123189" marR="488950" indent="105410">
              <a:lnSpc>
                <a:spcPts val="2180"/>
              </a:lnSpc>
              <a:spcBef>
                <a:spcPts val="25"/>
              </a:spcBef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cpu:</a:t>
            </a:r>
            <a:r>
              <a:rPr dirty="0" sz="16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500m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requests: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cpu: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200m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6203" y="12"/>
            <a:ext cx="10991796" cy="1007486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902612"/>
            <a:ext cx="6551691" cy="71723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8412" y="3250870"/>
            <a:ext cx="3000374" cy="18954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86075" y="1196332"/>
            <a:ext cx="4672330" cy="885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55" b="1">
                <a:solidFill>
                  <a:srgbClr val="171616"/>
                </a:solidFill>
                <a:latin typeface="Tahoma"/>
                <a:cs typeface="Tahoma"/>
              </a:rPr>
              <a:t>Frontend</a:t>
            </a:r>
            <a:endParaRPr sz="4600">
              <a:latin typeface="Tahoma"/>
              <a:cs typeface="Tahoma"/>
            </a:endParaRPr>
          </a:p>
          <a:p>
            <a:pPr marL="307340">
              <a:lnSpc>
                <a:spcPct val="100000"/>
              </a:lnSpc>
              <a:spcBef>
                <a:spcPts val="4720"/>
              </a:spcBef>
            </a:pPr>
            <a:r>
              <a:rPr dirty="0" sz="2000" spc="55" b="1">
                <a:solidFill>
                  <a:srgbClr val="FFFFFF"/>
                </a:solidFill>
                <a:latin typeface="Tahoma"/>
                <a:cs typeface="Tahoma"/>
              </a:rPr>
              <a:t>Deployment.yaml</a:t>
            </a:r>
            <a:endParaRPr sz="2000">
              <a:latin typeface="Tahoma"/>
              <a:cs typeface="Tahoma"/>
            </a:endParaRPr>
          </a:p>
          <a:p>
            <a:pPr marL="12700" marR="2661285">
              <a:lnSpc>
                <a:spcPct val="113300"/>
              </a:lnSpc>
              <a:spcBef>
                <a:spcPts val="305"/>
              </a:spcBef>
            </a:pP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apiVersion: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apps/v1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kind: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Deployment </a:t>
            </a:r>
            <a:r>
              <a:rPr dirty="0" sz="1600" spc="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metadata:</a:t>
            </a:r>
            <a:endParaRPr sz="1600">
              <a:latin typeface="Arial"/>
              <a:cs typeface="Arial"/>
            </a:endParaRPr>
          </a:p>
          <a:p>
            <a:pPr marL="118110">
              <a:lnSpc>
                <a:spcPct val="100000"/>
              </a:lnSpc>
              <a:spcBef>
                <a:spcPts val="254"/>
              </a:spcBef>
            </a:pP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labels:</a:t>
            </a:r>
            <a:endParaRPr sz="1600">
              <a:latin typeface="Arial"/>
              <a:cs typeface="Arial"/>
            </a:endParaRPr>
          </a:p>
          <a:p>
            <a:pPr marL="118110" marR="1160145" indent="105410">
              <a:lnSpc>
                <a:spcPct val="113300"/>
              </a:lnSpc>
            </a:pP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app: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{{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.Values.frontend.name}}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 name: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{{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.Values.frontend.name}}</a:t>
            </a:r>
            <a:endParaRPr sz="1600">
              <a:latin typeface="Arial"/>
              <a:cs typeface="Arial"/>
            </a:endParaRPr>
          </a:p>
          <a:p>
            <a:pPr marL="12700" marR="5080" indent="105410">
              <a:lnSpc>
                <a:spcPct val="113300"/>
              </a:lnSpc>
            </a:pP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namespace: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{{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.Values.frontend.namespace}}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600">
              <a:latin typeface="Arial"/>
              <a:cs typeface="Arial"/>
            </a:endParaRPr>
          </a:p>
          <a:p>
            <a:pPr marL="118110" marR="161925">
              <a:lnSpc>
                <a:spcPct val="113300"/>
              </a:lnSpc>
            </a:pP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replicas: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{{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.Values.frontend.replicaCount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}}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selector:</a:t>
            </a:r>
            <a:endParaRPr sz="1600">
              <a:latin typeface="Arial"/>
              <a:cs typeface="Arial"/>
            </a:endParaRPr>
          </a:p>
          <a:p>
            <a:pPr marL="223520">
              <a:lnSpc>
                <a:spcPct val="100000"/>
              </a:lnSpc>
              <a:spcBef>
                <a:spcPts val="250"/>
              </a:spcBef>
            </a:pP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matchLabels:</a:t>
            </a:r>
            <a:endParaRPr sz="1600">
              <a:latin typeface="Arial"/>
              <a:cs typeface="Arial"/>
            </a:endParaRPr>
          </a:p>
          <a:p>
            <a:pPr marL="118110" marR="1144905" indent="210820">
              <a:lnSpc>
                <a:spcPct val="113300"/>
              </a:lnSpc>
            </a:pP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app: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{{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.Values.frontend.name}}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template:</a:t>
            </a:r>
            <a:endParaRPr sz="1600">
              <a:latin typeface="Arial"/>
              <a:cs typeface="Arial"/>
            </a:endParaRPr>
          </a:p>
          <a:p>
            <a:pPr marL="223520">
              <a:lnSpc>
                <a:spcPct val="100000"/>
              </a:lnSpc>
              <a:spcBef>
                <a:spcPts val="254"/>
              </a:spcBef>
            </a:pP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metadata:</a:t>
            </a:r>
            <a:endParaRPr sz="16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  <a:spcBef>
                <a:spcPts val="254"/>
              </a:spcBef>
            </a:pP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labels:</a:t>
            </a:r>
            <a:endParaRPr sz="1600">
              <a:latin typeface="Arial"/>
              <a:cs typeface="Arial"/>
            </a:endParaRPr>
          </a:p>
          <a:p>
            <a:pPr marL="223520" marR="1038860" indent="210820">
              <a:lnSpc>
                <a:spcPct val="113300"/>
              </a:lnSpc>
            </a:pP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app: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{{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.Values.frontend.name}}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6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  <a:spcBef>
                <a:spcPts val="254"/>
              </a:spcBef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containers:</a:t>
            </a:r>
            <a:endParaRPr sz="16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  <a:spcBef>
                <a:spcPts val="254"/>
              </a:spcBef>
            </a:pPr>
            <a:r>
              <a:rPr dirty="0" sz="1600" spc="-20" b="1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dirty="0" sz="16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image: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{{</a:t>
            </a:r>
            <a:endParaRPr sz="1600">
              <a:latin typeface="Arial"/>
              <a:cs typeface="Arial"/>
            </a:endParaRPr>
          </a:p>
          <a:p>
            <a:pPr marL="434975" marR="842644" indent="-422909">
              <a:lnSpc>
                <a:spcPct val="113300"/>
              </a:lnSpc>
            </a:pP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.Values.frontend.image.repository}}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{{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.Values.frontend.name}}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b="1">
                <a:solidFill>
                  <a:srgbClr val="FFFFFF"/>
                </a:solidFill>
                <a:latin typeface="Arial"/>
                <a:cs typeface="Arial"/>
              </a:rPr>
              <a:t>resources:</a:t>
            </a:r>
            <a:endParaRPr sz="1600">
              <a:latin typeface="Arial"/>
              <a:cs typeface="Arial"/>
            </a:endParaRPr>
          </a:p>
          <a:p>
            <a:pPr marL="541020">
              <a:lnSpc>
                <a:spcPct val="100000"/>
              </a:lnSpc>
              <a:spcBef>
                <a:spcPts val="254"/>
              </a:spcBef>
            </a:pP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limits:</a:t>
            </a:r>
            <a:endParaRPr sz="1600">
              <a:latin typeface="Arial"/>
              <a:cs typeface="Arial"/>
            </a:endParaRPr>
          </a:p>
          <a:p>
            <a:pPr marL="541020" marR="2990850" indent="105410">
              <a:lnSpc>
                <a:spcPct val="113300"/>
              </a:lnSpc>
            </a:pP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cpu:</a:t>
            </a:r>
            <a:r>
              <a:rPr dirty="0" sz="16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500m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requests: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15" b="1">
                <a:solidFill>
                  <a:srgbClr val="FFFFFF"/>
                </a:solidFill>
                <a:latin typeface="Arial"/>
                <a:cs typeface="Arial"/>
              </a:rPr>
              <a:t>cpu: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200m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90812" y="547762"/>
            <a:ext cx="419417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95">
                <a:solidFill>
                  <a:srgbClr val="171616"/>
                </a:solidFill>
                <a:latin typeface="Tahoma"/>
                <a:cs typeface="Tahoma"/>
              </a:rPr>
              <a:t>H</a:t>
            </a:r>
            <a:r>
              <a:rPr dirty="0" sz="5600" spc="114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dirty="0" sz="5600" spc="-45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dirty="0" sz="5600" spc="590">
                <a:solidFill>
                  <a:srgbClr val="171616"/>
                </a:solidFill>
                <a:latin typeface="Tahoma"/>
                <a:cs typeface="Tahoma"/>
              </a:rPr>
              <a:t>m</a:t>
            </a:r>
            <a:r>
              <a:rPr dirty="0" sz="5600" spc="-45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5600" spc="52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dirty="0" sz="5600" spc="180">
                <a:solidFill>
                  <a:srgbClr val="171616"/>
                </a:solidFill>
                <a:latin typeface="Tahoma"/>
                <a:cs typeface="Tahoma"/>
              </a:rPr>
              <a:t>h</a:t>
            </a:r>
            <a:r>
              <a:rPr dirty="0" sz="5600" spc="44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-4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dirty="0" sz="5600" spc="-55">
                <a:solidFill>
                  <a:srgbClr val="171616"/>
                </a:solidFill>
                <a:latin typeface="Tahoma"/>
                <a:cs typeface="Tahoma"/>
              </a:rPr>
              <a:t>t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5056" y="3318573"/>
            <a:ext cx="15341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0" b="1">
                <a:solidFill>
                  <a:srgbClr val="FFFFFF"/>
                </a:solidFill>
                <a:latin typeface="Tahoma"/>
                <a:cs typeface="Tahoma"/>
              </a:rPr>
              <a:t>Value.yaml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40" y="4262908"/>
            <a:ext cx="4320540" cy="195897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frontend:</a:t>
            </a:r>
            <a:endParaRPr sz="1600">
              <a:latin typeface="Arial"/>
              <a:cs typeface="Arial"/>
            </a:endParaRPr>
          </a:p>
          <a:p>
            <a:pPr marL="118110" marR="2073275">
              <a:lnSpc>
                <a:spcPct val="113300"/>
              </a:lnSpc>
            </a:pP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namespace:</a:t>
            </a:r>
            <a:r>
              <a:rPr dirty="0" sz="16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sandeep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enabled: </a:t>
            </a:r>
            <a:r>
              <a:rPr dirty="0" sz="1600" spc="95" b="1">
                <a:solidFill>
                  <a:srgbClr val="FFFFFF"/>
                </a:solidFill>
                <a:latin typeface="Arial"/>
                <a:cs typeface="Arial"/>
              </a:rPr>
              <a:t>true </a:t>
            </a:r>
            <a:r>
              <a:rPr dirty="0" sz="1600" spc="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replicaCount: 1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image:</a:t>
            </a:r>
            <a:endParaRPr sz="16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  <a:spcBef>
                <a:spcPts val="254"/>
              </a:spcBef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repository: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sandeep9583/vote:frontend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140" y="6472708"/>
            <a:ext cx="4178300" cy="278765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backend:</a:t>
            </a:r>
            <a:endParaRPr sz="1600">
              <a:latin typeface="Arial"/>
              <a:cs typeface="Arial"/>
            </a:endParaRPr>
          </a:p>
          <a:p>
            <a:pPr marL="118110" marR="1931035">
              <a:lnSpc>
                <a:spcPct val="113300"/>
              </a:lnSpc>
            </a:pP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namespace:</a:t>
            </a:r>
            <a:r>
              <a:rPr dirty="0" sz="16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sandeep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enabled: </a:t>
            </a:r>
            <a:r>
              <a:rPr dirty="0" sz="1600" spc="95" b="1">
                <a:solidFill>
                  <a:srgbClr val="FFFFFF"/>
                </a:solidFill>
                <a:latin typeface="Arial"/>
                <a:cs typeface="Arial"/>
              </a:rPr>
              <a:t>true </a:t>
            </a:r>
            <a:r>
              <a:rPr dirty="0" sz="1600" spc="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replicaCount: 1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image:</a:t>
            </a:r>
            <a:endParaRPr sz="1600">
              <a:latin typeface="Arial"/>
              <a:cs typeface="Arial"/>
            </a:endParaRPr>
          </a:p>
          <a:p>
            <a:pPr marL="12700" marR="5080" indent="210820">
              <a:lnSpc>
                <a:spcPct val="113300"/>
              </a:lnSpc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repository: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sandeep9583/vote:backend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hpa:</a:t>
            </a:r>
            <a:endParaRPr sz="1600">
              <a:latin typeface="Arial"/>
              <a:cs typeface="Arial"/>
            </a:endParaRPr>
          </a:p>
          <a:p>
            <a:pPr marL="118110" marR="1931035">
              <a:lnSpc>
                <a:spcPct val="113300"/>
              </a:lnSpc>
            </a:pP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namespace:</a:t>
            </a:r>
            <a:r>
              <a:rPr dirty="0" sz="16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sandeep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49788" y="4776139"/>
            <a:ext cx="3718560" cy="50158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065" marR="3117850" indent="105410">
              <a:lnSpc>
                <a:spcPct val="113300"/>
              </a:lnSpc>
              <a:spcBef>
                <a:spcPts val="100"/>
              </a:spcBef>
            </a:pP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600" spc="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5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100" b="1">
                <a:solidFill>
                  <a:srgbClr val="FFFFFF"/>
                </a:solidFill>
                <a:latin typeface="Tahoma"/>
                <a:cs typeface="Tahoma"/>
              </a:rPr>
              <a:t>hpa.yam</a:t>
            </a:r>
            <a:endParaRPr sz="2000">
              <a:latin typeface="Tahoma"/>
              <a:cs typeface="Tahoma"/>
            </a:endParaRPr>
          </a:p>
          <a:p>
            <a:pPr marL="12700" marR="1685289">
              <a:lnSpc>
                <a:spcPct val="113300"/>
              </a:lnSpc>
              <a:spcBef>
                <a:spcPts val="2225"/>
              </a:spcBef>
            </a:pP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apiVersion: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autos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kind:</a:t>
            </a:r>
            <a:r>
              <a:rPr dirty="0" sz="16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HorizontalPod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metadata:</a:t>
            </a:r>
            <a:endParaRPr sz="1600">
              <a:latin typeface="Arial"/>
              <a:cs typeface="Arial"/>
            </a:endParaRPr>
          </a:p>
          <a:p>
            <a:pPr marL="12700" marR="882015" indent="105410">
              <a:lnSpc>
                <a:spcPct val="113300"/>
              </a:lnSpc>
            </a:pP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{{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.Values.hpa.na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namespace: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{{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.Values.hpa.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spec:</a:t>
            </a:r>
            <a:endParaRPr sz="1600">
              <a:latin typeface="Arial"/>
              <a:cs typeface="Arial"/>
            </a:endParaRPr>
          </a:p>
          <a:p>
            <a:pPr marL="223520" marR="1496695" indent="-106045">
              <a:lnSpc>
                <a:spcPct val="113300"/>
              </a:lnSpc>
            </a:pP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scaleTargetRef: </a:t>
            </a:r>
            <a:r>
              <a:rPr dirty="0" sz="1600" spc="15" b="1">
                <a:solidFill>
                  <a:srgbClr val="FFFFFF"/>
                </a:solidFill>
                <a:latin typeface="Arial"/>
                <a:cs typeface="Arial"/>
              </a:rPr>
              <a:t> apiVersion: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apps/v1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kind: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Arial"/>
                <a:cs typeface="Arial"/>
              </a:rPr>
              <a:t>Deployment</a:t>
            </a:r>
            <a:endParaRPr sz="1600">
              <a:latin typeface="Arial"/>
              <a:cs typeface="Arial"/>
            </a:endParaRPr>
          </a:p>
          <a:p>
            <a:pPr marL="118110" marR="617220" indent="105410">
              <a:lnSpc>
                <a:spcPct val="113300"/>
              </a:lnSpc>
            </a:pP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</a:t>
            </a:r>
            <a:r>
              <a:rPr dirty="0" sz="16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{{</a:t>
            </a:r>
            <a:r>
              <a:rPr dirty="0" sz="16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.Values.hpa.name}}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minReplicas:</a:t>
            </a:r>
            <a:r>
              <a:rPr dirty="0" sz="16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118110">
              <a:lnSpc>
                <a:spcPct val="100000"/>
              </a:lnSpc>
              <a:spcBef>
                <a:spcPts val="254"/>
              </a:spcBef>
            </a:pPr>
            <a:r>
              <a:rPr dirty="0" sz="1600" spc="10" b="1">
                <a:solidFill>
                  <a:srgbClr val="FFFFFF"/>
                </a:solidFill>
                <a:latin typeface="Arial"/>
                <a:cs typeface="Arial"/>
              </a:rPr>
              <a:t>maxReplicas:</a:t>
            </a:r>
            <a:r>
              <a:rPr dirty="0" sz="16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600">
              <a:latin typeface="Arial"/>
              <a:cs typeface="Arial"/>
            </a:endParaRPr>
          </a:p>
          <a:p>
            <a:pPr marL="118110">
              <a:lnSpc>
                <a:spcPct val="100000"/>
              </a:lnSpc>
              <a:spcBef>
                <a:spcPts val="254"/>
              </a:spcBef>
            </a:pP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targetCPUUtilizationPercentage:</a:t>
            </a:r>
            <a:r>
              <a:rPr dirty="0" sz="1600" spc="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0" b="1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9770" y="565785"/>
            <a:ext cx="2107692" cy="210768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96203" y="12"/>
            <a:ext cx="10991796" cy="1007486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86075" y="1196332"/>
            <a:ext cx="4705350" cy="8023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600" spc="160" b="1">
                <a:solidFill>
                  <a:srgbClr val="171616"/>
                </a:solidFill>
                <a:latin typeface="Tahoma"/>
                <a:cs typeface="Tahoma"/>
              </a:rPr>
              <a:t>Backend</a:t>
            </a:r>
            <a:endParaRPr sz="4600">
              <a:latin typeface="Tahoma"/>
              <a:cs typeface="Tahoma"/>
            </a:endParaRPr>
          </a:p>
          <a:p>
            <a:pPr marL="307340">
              <a:lnSpc>
                <a:spcPct val="100000"/>
              </a:lnSpc>
              <a:spcBef>
                <a:spcPts val="4720"/>
              </a:spcBef>
            </a:pPr>
            <a:r>
              <a:rPr dirty="0" sz="2000" spc="55" b="1">
                <a:solidFill>
                  <a:srgbClr val="FFFFFF"/>
                </a:solidFill>
                <a:latin typeface="Tahoma"/>
                <a:cs typeface="Tahoma"/>
              </a:rPr>
              <a:t>Deployment.yaml</a:t>
            </a:r>
            <a:endParaRPr sz="2000">
              <a:latin typeface="Tahoma"/>
              <a:cs typeface="Tahoma"/>
            </a:endParaRPr>
          </a:p>
          <a:p>
            <a:pPr marL="12700" marR="2820670">
              <a:lnSpc>
                <a:spcPct val="113300"/>
              </a:lnSpc>
              <a:spcBef>
                <a:spcPts val="305"/>
              </a:spcBef>
            </a:pP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7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-14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00" spc="-30">
                <a:solidFill>
                  <a:srgbClr val="FFFFFF"/>
                </a:solidFill>
                <a:latin typeface="Tahoma"/>
                <a:cs typeface="Tahoma"/>
              </a:rPr>
              <a:t>/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1  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kind: </a:t>
            </a:r>
            <a:r>
              <a:rPr dirty="0" sz="1600" spc="65">
                <a:solidFill>
                  <a:srgbClr val="FFFFFF"/>
                </a:solidFill>
                <a:latin typeface="Tahoma"/>
                <a:cs typeface="Tahoma"/>
              </a:rPr>
              <a:t>Deployment </a:t>
            </a:r>
            <a:r>
              <a:rPr dirty="0" sz="1600" spc="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metadata:</a:t>
            </a:r>
            <a:endParaRPr sz="1600">
              <a:latin typeface="Tahoma"/>
              <a:cs typeface="Tahoma"/>
            </a:endParaRPr>
          </a:p>
          <a:p>
            <a:pPr marL="118110">
              <a:lnSpc>
                <a:spcPct val="100000"/>
              </a:lnSpc>
              <a:spcBef>
                <a:spcPts val="254"/>
              </a:spcBef>
            </a:pP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labels:</a:t>
            </a:r>
            <a:endParaRPr sz="1600">
              <a:latin typeface="Tahoma"/>
              <a:cs typeface="Tahoma"/>
            </a:endParaRPr>
          </a:p>
          <a:p>
            <a:pPr marL="118110" marR="1438275" indent="105410">
              <a:lnSpc>
                <a:spcPct val="113300"/>
              </a:lnSpc>
            </a:pP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dirty="0" sz="1600" spc="-14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7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-17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r>
              <a:rPr dirty="0" sz="1600" spc="-125">
                <a:solidFill>
                  <a:srgbClr val="FFFFFF"/>
                </a:solidFill>
                <a:latin typeface="Tahoma"/>
                <a:cs typeface="Tahoma"/>
              </a:rPr>
              <a:t>}  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-14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7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-17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}</a:t>
            </a:r>
            <a:endParaRPr sz="1600">
              <a:latin typeface="Tahoma"/>
              <a:cs typeface="Tahoma"/>
            </a:endParaRPr>
          </a:p>
          <a:p>
            <a:pPr marL="12700" marR="346710" indent="105410">
              <a:lnSpc>
                <a:spcPct val="113300"/>
              </a:lnSpc>
            </a:pP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namespace: 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{{ 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.Values.backend.namespace}} </a:t>
            </a:r>
            <a:r>
              <a:rPr dirty="0" sz="1600" spc="-48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spec:</a:t>
            </a:r>
            <a:endParaRPr sz="1600">
              <a:latin typeface="Tahoma"/>
              <a:cs typeface="Tahoma"/>
            </a:endParaRPr>
          </a:p>
          <a:p>
            <a:pPr marL="118110" marR="528955">
              <a:lnSpc>
                <a:spcPct val="113300"/>
              </a:lnSpc>
            </a:pP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replicas: 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{{ </a:t>
            </a: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.Values.backend.replicaCount 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}} </a:t>
            </a:r>
            <a:r>
              <a:rPr dirty="0" sz="1600" spc="-48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selector:</a:t>
            </a:r>
            <a:endParaRPr sz="1600">
              <a:latin typeface="Tahoma"/>
              <a:cs typeface="Tahoma"/>
            </a:endParaRPr>
          </a:p>
          <a:p>
            <a:pPr marL="223520">
              <a:lnSpc>
                <a:spcPct val="100000"/>
              </a:lnSpc>
              <a:spcBef>
                <a:spcPts val="250"/>
              </a:spcBef>
            </a:pP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matchLabels:</a:t>
            </a:r>
            <a:endParaRPr sz="1600">
              <a:latin typeface="Tahoma"/>
              <a:cs typeface="Tahoma"/>
            </a:endParaRPr>
          </a:p>
          <a:p>
            <a:pPr marL="118110" marR="1405890" indent="210820">
              <a:lnSpc>
                <a:spcPct val="113300"/>
              </a:lnSpc>
            </a:pP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dirty="0" sz="1600" spc="-14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7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-17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r>
              <a:rPr dirty="0" sz="1600" spc="-125">
                <a:solidFill>
                  <a:srgbClr val="FFFFFF"/>
                </a:solidFill>
                <a:latin typeface="Tahoma"/>
                <a:cs typeface="Tahoma"/>
              </a:rPr>
              <a:t>}  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template:</a:t>
            </a:r>
            <a:endParaRPr sz="1600">
              <a:latin typeface="Tahoma"/>
              <a:cs typeface="Tahoma"/>
            </a:endParaRPr>
          </a:p>
          <a:p>
            <a:pPr marL="223520">
              <a:lnSpc>
                <a:spcPct val="100000"/>
              </a:lnSpc>
              <a:spcBef>
                <a:spcPts val="254"/>
              </a:spcBef>
            </a:pP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metadata:</a:t>
            </a:r>
            <a:endParaRPr sz="1600">
              <a:latin typeface="Tahoma"/>
              <a:cs typeface="Tahoma"/>
            </a:endParaRPr>
          </a:p>
          <a:p>
            <a:pPr marL="329565">
              <a:lnSpc>
                <a:spcPct val="100000"/>
              </a:lnSpc>
              <a:spcBef>
                <a:spcPts val="254"/>
              </a:spcBef>
            </a:pP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labels:</a:t>
            </a:r>
            <a:endParaRPr sz="1600">
              <a:latin typeface="Tahoma"/>
              <a:cs typeface="Tahoma"/>
            </a:endParaRPr>
          </a:p>
          <a:p>
            <a:pPr marL="223520" marR="1299845" indent="210820">
              <a:lnSpc>
                <a:spcPct val="113300"/>
              </a:lnSpc>
            </a:pP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dirty="0" sz="1600" spc="-14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7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-17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r>
              <a:rPr dirty="0" sz="1600" spc="-125">
                <a:solidFill>
                  <a:srgbClr val="FFFFFF"/>
                </a:solidFill>
                <a:latin typeface="Tahoma"/>
                <a:cs typeface="Tahoma"/>
              </a:rPr>
              <a:t>}  </a:t>
            </a: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spec:</a:t>
            </a:r>
            <a:endParaRPr sz="1600">
              <a:latin typeface="Tahoma"/>
              <a:cs typeface="Tahoma"/>
            </a:endParaRPr>
          </a:p>
          <a:p>
            <a:pPr marL="329565">
              <a:lnSpc>
                <a:spcPct val="100000"/>
              </a:lnSpc>
              <a:spcBef>
                <a:spcPts val="254"/>
              </a:spcBef>
            </a:pP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containers:</a:t>
            </a:r>
            <a:endParaRPr sz="1600">
              <a:latin typeface="Tahoma"/>
              <a:cs typeface="Tahoma"/>
            </a:endParaRPr>
          </a:p>
          <a:p>
            <a:pPr marL="434975" marR="5080" indent="-106045">
              <a:lnSpc>
                <a:spcPct val="113300"/>
              </a:lnSpc>
            </a:pPr>
            <a:r>
              <a:rPr dirty="0" sz="1600" spc="-70">
                <a:solidFill>
                  <a:srgbClr val="FFFFFF"/>
                </a:solidFill>
                <a:latin typeface="Tahoma"/>
                <a:cs typeface="Tahoma"/>
              </a:rPr>
              <a:t>- 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image: 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{{ 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.Values.backend.image.repository}} </a:t>
            </a:r>
            <a:r>
              <a:rPr dirty="0" sz="1600" spc="-48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-14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7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-170">
                <a:solidFill>
                  <a:srgbClr val="FFFFFF"/>
                </a:solidFill>
                <a:latin typeface="Tahoma"/>
                <a:cs typeface="Tahoma"/>
              </a:rPr>
              <a:t>}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}</a:t>
            </a:r>
            <a:endParaRPr sz="1600">
              <a:latin typeface="Tahoma"/>
              <a:cs typeface="Tahoma"/>
            </a:endParaRPr>
          </a:p>
          <a:p>
            <a:pPr marL="434975">
              <a:lnSpc>
                <a:spcPct val="100000"/>
              </a:lnSpc>
              <a:spcBef>
                <a:spcPts val="254"/>
              </a:spcBef>
            </a:pP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env:</a:t>
            </a:r>
            <a:endParaRPr sz="1600">
              <a:latin typeface="Tahoma"/>
              <a:cs typeface="Tahoma"/>
            </a:endParaRPr>
          </a:p>
          <a:p>
            <a:pPr marL="541020">
              <a:lnSpc>
                <a:spcPct val="100000"/>
              </a:lnSpc>
              <a:spcBef>
                <a:spcPts val="254"/>
              </a:spcBef>
            </a:pPr>
            <a:r>
              <a:rPr dirty="0" sz="1600" spc="-7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name: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MYSQL_ROOT_PASSWORD</a:t>
            </a:r>
            <a:endParaRPr sz="1600">
              <a:latin typeface="Tahoma"/>
              <a:cs typeface="Tahoma"/>
            </a:endParaRPr>
          </a:p>
          <a:p>
            <a:pPr marL="646430">
              <a:lnSpc>
                <a:spcPct val="100000"/>
              </a:lnSpc>
              <a:spcBef>
                <a:spcPts val="254"/>
              </a:spcBef>
            </a:pPr>
            <a:r>
              <a:rPr dirty="0" sz="1600" spc="10">
                <a:solidFill>
                  <a:srgbClr val="FFFFFF"/>
                </a:solidFill>
                <a:latin typeface="Tahoma"/>
                <a:cs typeface="Tahoma"/>
              </a:rPr>
              <a:t>value:</a:t>
            </a:r>
            <a:r>
              <a:rPr dirty="0" sz="1600" spc="-11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20">
                <a:solidFill>
                  <a:srgbClr val="FFFFFF"/>
                </a:solidFill>
                <a:latin typeface="Tahoma"/>
                <a:cs typeface="Tahoma"/>
              </a:rPr>
              <a:t>"123"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90812" y="547762"/>
            <a:ext cx="419417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95">
                <a:solidFill>
                  <a:srgbClr val="171616"/>
                </a:solidFill>
                <a:latin typeface="Tahoma"/>
                <a:cs typeface="Tahoma"/>
              </a:rPr>
              <a:t>H</a:t>
            </a:r>
            <a:r>
              <a:rPr dirty="0" sz="5600" spc="114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dirty="0" sz="5600" spc="-45">
                <a:solidFill>
                  <a:srgbClr val="171616"/>
                </a:solidFill>
                <a:latin typeface="Tahoma"/>
                <a:cs typeface="Tahoma"/>
              </a:rPr>
              <a:t>l</a:t>
            </a:r>
            <a:r>
              <a:rPr dirty="0" sz="5600" spc="590">
                <a:solidFill>
                  <a:srgbClr val="171616"/>
                </a:solidFill>
                <a:latin typeface="Tahoma"/>
                <a:cs typeface="Tahoma"/>
              </a:rPr>
              <a:t>m</a:t>
            </a:r>
            <a:r>
              <a:rPr dirty="0" sz="5600" spc="-45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5600" spc="520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dirty="0" sz="5600" spc="180">
                <a:solidFill>
                  <a:srgbClr val="171616"/>
                </a:solidFill>
                <a:latin typeface="Tahoma"/>
                <a:cs typeface="Tahoma"/>
              </a:rPr>
              <a:t>h</a:t>
            </a:r>
            <a:r>
              <a:rPr dirty="0" sz="5600" spc="44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-4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dirty="0" sz="5600" spc="-55">
                <a:solidFill>
                  <a:srgbClr val="171616"/>
                </a:solidFill>
                <a:latin typeface="Tahoma"/>
                <a:cs typeface="Tahoma"/>
              </a:rPr>
              <a:t>t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902612"/>
            <a:ext cx="6551691" cy="71723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85056" y="3318573"/>
            <a:ext cx="15341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70" b="1">
                <a:solidFill>
                  <a:srgbClr val="FFFFFF"/>
                </a:solidFill>
                <a:latin typeface="Tahoma"/>
                <a:cs typeface="Tahoma"/>
              </a:rPr>
              <a:t>Value.yaml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140" y="4262908"/>
            <a:ext cx="4320540" cy="1958975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600" spc="55" b="1">
                <a:solidFill>
                  <a:srgbClr val="FFFFFF"/>
                </a:solidFill>
                <a:latin typeface="Arial"/>
                <a:cs typeface="Arial"/>
              </a:rPr>
              <a:t>frontend:</a:t>
            </a:r>
            <a:endParaRPr sz="1600">
              <a:latin typeface="Arial"/>
              <a:cs typeface="Arial"/>
            </a:endParaRPr>
          </a:p>
          <a:p>
            <a:pPr marL="118110" marR="2073275">
              <a:lnSpc>
                <a:spcPct val="113300"/>
              </a:lnSpc>
            </a:pP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namespace:</a:t>
            </a:r>
            <a:r>
              <a:rPr dirty="0" sz="16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sandeep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enabled: </a:t>
            </a:r>
            <a:r>
              <a:rPr dirty="0" sz="1600" spc="95" b="1">
                <a:solidFill>
                  <a:srgbClr val="FFFFFF"/>
                </a:solidFill>
                <a:latin typeface="Arial"/>
                <a:cs typeface="Arial"/>
              </a:rPr>
              <a:t>true </a:t>
            </a:r>
            <a:r>
              <a:rPr dirty="0" sz="1600" spc="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replicaCount: 1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image:</a:t>
            </a:r>
            <a:endParaRPr sz="16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  <a:spcBef>
                <a:spcPts val="254"/>
              </a:spcBef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repository:</a:t>
            </a:r>
            <a:r>
              <a:rPr dirty="0" sz="16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sandeep9583/vote:frontend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0140" y="6472708"/>
            <a:ext cx="4178300" cy="2787650"/>
          </a:xfrm>
          <a:prstGeom prst="rect">
            <a:avLst/>
          </a:prstGeom>
        </p:spPr>
        <p:txBody>
          <a:bodyPr wrap="square" lIns="0" tIns="450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backend:</a:t>
            </a:r>
            <a:endParaRPr sz="1600">
              <a:latin typeface="Arial"/>
              <a:cs typeface="Arial"/>
            </a:endParaRPr>
          </a:p>
          <a:p>
            <a:pPr marL="118110" marR="1931035">
              <a:lnSpc>
                <a:spcPct val="113300"/>
              </a:lnSpc>
            </a:pP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600" spc="40" b="1">
                <a:solidFill>
                  <a:srgbClr val="FFFFFF"/>
                </a:solidFill>
                <a:latin typeface="Arial"/>
                <a:cs typeface="Arial"/>
              </a:rPr>
              <a:t>backend </a:t>
            </a:r>
            <a:r>
              <a:rPr dirty="0" sz="1600" spc="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namespace:</a:t>
            </a:r>
            <a:r>
              <a:rPr dirty="0" sz="16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sandeep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enabled: </a:t>
            </a:r>
            <a:r>
              <a:rPr dirty="0" sz="1600" spc="95" b="1">
                <a:solidFill>
                  <a:srgbClr val="FFFFFF"/>
                </a:solidFill>
                <a:latin typeface="Arial"/>
                <a:cs typeface="Arial"/>
              </a:rPr>
              <a:t>true </a:t>
            </a:r>
            <a:r>
              <a:rPr dirty="0" sz="1600" spc="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replicaCount: 1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image:</a:t>
            </a:r>
            <a:endParaRPr sz="1600">
              <a:latin typeface="Arial"/>
              <a:cs typeface="Arial"/>
            </a:endParaRPr>
          </a:p>
          <a:p>
            <a:pPr marL="12700" marR="5080" indent="210820">
              <a:lnSpc>
                <a:spcPct val="113300"/>
              </a:lnSpc>
            </a:pP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repository: </a:t>
            </a:r>
            <a:r>
              <a:rPr dirty="0" sz="1600" spc="35" b="1">
                <a:solidFill>
                  <a:srgbClr val="FFFFFF"/>
                </a:solidFill>
                <a:latin typeface="Arial"/>
                <a:cs typeface="Arial"/>
              </a:rPr>
              <a:t>sandeep9583/vote:backend </a:t>
            </a:r>
            <a:r>
              <a:rPr dirty="0" sz="1600" spc="-4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hpa:</a:t>
            </a:r>
            <a:endParaRPr sz="1600">
              <a:latin typeface="Arial"/>
              <a:cs typeface="Arial"/>
            </a:endParaRPr>
          </a:p>
          <a:p>
            <a:pPr marL="118110" marR="1931035">
              <a:lnSpc>
                <a:spcPct val="113300"/>
              </a:lnSpc>
            </a:pPr>
            <a:r>
              <a:rPr dirty="0" sz="1600" spc="50" b="1">
                <a:solidFill>
                  <a:srgbClr val="FFFFFF"/>
                </a:solidFill>
                <a:latin typeface="Arial"/>
                <a:cs typeface="Arial"/>
              </a:rPr>
              <a:t>name: </a:t>
            </a:r>
            <a:r>
              <a:rPr dirty="0" sz="1600" spc="70" b="1">
                <a:solidFill>
                  <a:srgbClr val="FFFFFF"/>
                </a:solidFill>
                <a:latin typeface="Arial"/>
                <a:cs typeface="Arial"/>
              </a:rPr>
              <a:t>frontend </a:t>
            </a:r>
            <a:r>
              <a:rPr dirty="0" sz="16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25" b="1">
                <a:solidFill>
                  <a:srgbClr val="FFFFFF"/>
                </a:solidFill>
                <a:latin typeface="Arial"/>
                <a:cs typeface="Arial"/>
              </a:rPr>
              <a:t>namespace:</a:t>
            </a:r>
            <a:r>
              <a:rPr dirty="0" sz="16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 b="1">
                <a:solidFill>
                  <a:srgbClr val="FFFFFF"/>
                </a:solidFill>
                <a:latin typeface="Arial"/>
                <a:cs typeface="Arial"/>
              </a:rPr>
              <a:t>sandeep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423543" y="5102560"/>
            <a:ext cx="2199005" cy="2511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518920" indent="105410">
              <a:lnSpc>
                <a:spcPct val="113300"/>
              </a:lnSpc>
              <a:spcBef>
                <a:spcPts val="100"/>
              </a:spcBef>
            </a:pP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n </a:t>
            </a:r>
            <a:r>
              <a:rPr dirty="0" sz="1600" spc="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spec </a:t>
            </a:r>
            <a:r>
              <a:rPr dirty="0" sz="1600" spc="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ports:</a:t>
            </a:r>
            <a:endParaRPr sz="1600">
              <a:latin typeface="Tahoma"/>
              <a:cs typeface="Tahoma"/>
            </a:endParaRPr>
          </a:p>
          <a:p>
            <a:pPr marL="118110" marR="661670">
              <a:lnSpc>
                <a:spcPct val="113300"/>
              </a:lnSpc>
            </a:pPr>
            <a:r>
              <a:rPr dirty="0" sz="1600" spc="-7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600" spc="7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1600" spc="-14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3  </a:t>
            </a: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protocol: </a:t>
            </a:r>
            <a:r>
              <a:rPr dirty="0" sz="1600" spc="-5">
                <a:solidFill>
                  <a:srgbClr val="FFFFFF"/>
                </a:solidFill>
                <a:latin typeface="Tahoma"/>
                <a:cs typeface="Tahoma"/>
              </a:rPr>
              <a:t>TC </a:t>
            </a:r>
            <a:r>
              <a:rPr dirty="0" sz="16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targetPort: </a:t>
            </a: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33 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25">
                <a:solidFill>
                  <a:srgbClr val="FFFFFF"/>
                </a:solidFill>
                <a:latin typeface="Tahoma"/>
                <a:cs typeface="Tahoma"/>
              </a:rPr>
              <a:t>selector:</a:t>
            </a:r>
            <a:endParaRPr sz="1600">
              <a:latin typeface="Tahoma"/>
              <a:cs typeface="Tahoma"/>
            </a:endParaRPr>
          </a:p>
          <a:p>
            <a:pPr marL="118110" marR="5080" indent="105410">
              <a:lnSpc>
                <a:spcPct val="113300"/>
              </a:lnSpc>
            </a:pP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dirty="0" sz="1600" spc="-14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170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165">
                <a:solidFill>
                  <a:srgbClr val="FFFFFF"/>
                </a:solidFill>
                <a:latin typeface="Tahoma"/>
                <a:cs typeface="Tahoma"/>
              </a:rPr>
              <a:t>{</a:t>
            </a:r>
            <a:r>
              <a:rPr dirty="0" sz="16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-1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600" spc="8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1600" spc="5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1600" spc="-65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dirty="0" sz="1600" spc="9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1600" spc="4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1600" spc="1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1600" spc="3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1600" spc="4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1600" spc="5">
                <a:solidFill>
                  <a:srgbClr val="FFFFFF"/>
                </a:solidFill>
                <a:latin typeface="Tahoma"/>
                <a:cs typeface="Tahoma"/>
              </a:rPr>
              <a:t>type:</a:t>
            </a:r>
            <a:r>
              <a:rPr dirty="0" sz="16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600" spc="30">
                <a:solidFill>
                  <a:srgbClr val="FFFFFF"/>
                </a:solidFill>
                <a:latin typeface="Tahoma"/>
                <a:cs typeface="Tahoma"/>
              </a:rPr>
              <a:t>ClusterIP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9770" y="565785"/>
            <a:ext cx="2107692" cy="210768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0"/>
            <a:ext cx="542925" cy="542925"/>
            <a:chOff x="1028700" y="1028700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4"/>
              <a:ext cx="180677" cy="24525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9556" y="3531602"/>
            <a:ext cx="2547999" cy="25479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24749" y="3453376"/>
            <a:ext cx="2626226" cy="26262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509943" y="3453375"/>
            <a:ext cx="2547999" cy="254798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123424" y="3453375"/>
            <a:ext cx="2469771" cy="246976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6820" y="6631393"/>
            <a:ext cx="2485431" cy="7810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64139" y="6680664"/>
            <a:ext cx="2324120" cy="7334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720155" y="6725180"/>
            <a:ext cx="2523341" cy="8001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386954" y="6663565"/>
            <a:ext cx="2380655" cy="75247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56048" y="6691281"/>
            <a:ext cx="99885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4" marR="5080" indent="-2540">
              <a:lnSpc>
                <a:spcPct val="114599"/>
              </a:lnSpc>
              <a:spcBef>
                <a:spcPts val="100"/>
              </a:spcBef>
            </a:pPr>
            <a:r>
              <a:rPr dirty="0" sz="1800" spc="-21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8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3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55" b="1">
                <a:solidFill>
                  <a:srgbClr val="FFFFFF"/>
                </a:solidFill>
                <a:latin typeface="Arial"/>
                <a:cs typeface="Arial"/>
              </a:rPr>
              <a:t>ee</a:t>
            </a:r>
            <a:r>
              <a:rPr dirty="0" sz="1800" spc="25" b="1">
                <a:solidFill>
                  <a:srgbClr val="FFFFFF"/>
                </a:solidFill>
                <a:latin typeface="Arial"/>
                <a:cs typeface="Arial"/>
              </a:rPr>
              <a:t>p  </a:t>
            </a:r>
            <a:r>
              <a:rPr dirty="0" sz="1800" spc="3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8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7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30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8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11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8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36639" y="6776607"/>
            <a:ext cx="159131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1959" marR="5080" indent="-429895">
              <a:lnSpc>
                <a:spcPct val="114599"/>
              </a:lnSpc>
              <a:spcBef>
                <a:spcPts val="100"/>
              </a:spcBef>
            </a:pPr>
            <a:r>
              <a:rPr dirty="0" sz="1800" spc="60" b="1">
                <a:solidFill>
                  <a:srgbClr val="FFFFFF"/>
                </a:solidFill>
                <a:latin typeface="Arial"/>
                <a:cs typeface="Arial"/>
              </a:rPr>
              <a:t>Mellacheruvu  </a:t>
            </a:r>
            <a:r>
              <a:rPr dirty="0" sz="1800" spc="75" b="1">
                <a:solidFill>
                  <a:srgbClr val="FFFFFF"/>
                </a:solidFill>
                <a:latin typeface="Arial"/>
                <a:cs typeface="Arial"/>
              </a:rPr>
              <a:t>Harini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3959" y="7789122"/>
            <a:ext cx="2845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0" b="1">
                <a:solidFill>
                  <a:srgbClr val="171616"/>
                </a:solidFill>
                <a:latin typeface="Arial"/>
                <a:cs typeface="Arial"/>
              </a:rPr>
              <a:t>Team</a:t>
            </a:r>
            <a:r>
              <a:rPr dirty="0" sz="1800" spc="-55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800" spc="65" b="1">
                <a:solidFill>
                  <a:srgbClr val="171616"/>
                </a:solidFill>
                <a:latin typeface="Arial"/>
                <a:cs typeface="Arial"/>
              </a:rPr>
              <a:t>leader</a:t>
            </a:r>
            <a:r>
              <a:rPr dirty="0" sz="1800" spc="-5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171616"/>
                </a:solidFill>
                <a:latin typeface="Arial"/>
                <a:cs typeface="Arial"/>
              </a:rPr>
              <a:t>-</a:t>
            </a:r>
            <a:r>
              <a:rPr dirty="0" sz="1800" spc="-5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800" spc="75" b="1">
                <a:solidFill>
                  <a:srgbClr val="171616"/>
                </a:solidFill>
                <a:latin typeface="Arial"/>
                <a:cs typeface="Arial"/>
              </a:rPr>
              <a:t>Helmchart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08561" y="7814840"/>
            <a:ext cx="8661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171616"/>
                </a:solidFill>
                <a:latin typeface="Arial"/>
                <a:cs typeface="Arial"/>
              </a:rPr>
              <a:t>Ansible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64139" y="6814761"/>
            <a:ext cx="1175385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0330">
              <a:lnSpc>
                <a:spcPct val="114599"/>
              </a:lnSpc>
              <a:spcBef>
                <a:spcPts val="100"/>
              </a:spcBef>
            </a:pPr>
            <a:r>
              <a:rPr dirty="0" sz="1800" spc="70" b="1">
                <a:solidFill>
                  <a:srgbClr val="FFFFFF"/>
                </a:solidFill>
                <a:latin typeface="Arial"/>
                <a:cs typeface="Arial"/>
              </a:rPr>
              <a:t>Likhitha </a:t>
            </a:r>
            <a:r>
              <a:rPr dirty="0" sz="180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40" b="1">
                <a:solidFill>
                  <a:srgbClr val="FFFFFF"/>
                </a:solidFill>
                <a:latin typeface="Arial"/>
                <a:cs typeface="Arial"/>
              </a:rPr>
              <a:t>Chowdary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61452" y="7837699"/>
            <a:ext cx="30238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 b="1">
                <a:solidFill>
                  <a:srgbClr val="171616"/>
                </a:solidFill>
                <a:latin typeface="Arial"/>
                <a:cs typeface="Arial"/>
              </a:rPr>
              <a:t>Blockdiagram</a:t>
            </a:r>
            <a:r>
              <a:rPr dirty="0" sz="1800" spc="-7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800" spc="65" b="1">
                <a:solidFill>
                  <a:srgbClr val="171616"/>
                </a:solidFill>
                <a:latin typeface="Arial"/>
                <a:cs typeface="Arial"/>
              </a:rPr>
              <a:t>and</a:t>
            </a:r>
            <a:r>
              <a:rPr dirty="0" sz="1800" spc="-65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800" spc="25" b="1">
                <a:solidFill>
                  <a:srgbClr val="171616"/>
                </a:solidFill>
                <a:latin typeface="Arial"/>
                <a:cs typeface="Arial"/>
              </a:rPr>
              <a:t>scheme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968252" y="7789122"/>
            <a:ext cx="33223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5" b="1">
                <a:solidFill>
                  <a:srgbClr val="171616"/>
                </a:solidFill>
                <a:latin typeface="Arial"/>
                <a:cs typeface="Arial"/>
              </a:rPr>
              <a:t>Introduction</a:t>
            </a:r>
            <a:r>
              <a:rPr dirty="0" sz="1800" spc="-5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800" spc="65" b="1">
                <a:solidFill>
                  <a:srgbClr val="171616"/>
                </a:solidFill>
                <a:latin typeface="Arial"/>
                <a:cs typeface="Arial"/>
              </a:rPr>
              <a:t>and</a:t>
            </a:r>
            <a:r>
              <a:rPr dirty="0" sz="1800" spc="-5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800" spc="35" b="1">
                <a:solidFill>
                  <a:srgbClr val="171616"/>
                </a:solidFill>
                <a:latin typeface="Arial"/>
                <a:cs typeface="Arial"/>
              </a:rPr>
              <a:t>Application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353401" y="1791829"/>
            <a:ext cx="558165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130">
                <a:solidFill>
                  <a:srgbClr val="171616"/>
                </a:solidFill>
                <a:latin typeface="Tahoma"/>
                <a:cs typeface="Tahoma"/>
              </a:rPr>
              <a:t>M</a:t>
            </a:r>
            <a:r>
              <a:rPr dirty="0" sz="5600" spc="114">
                <a:solidFill>
                  <a:srgbClr val="171616"/>
                </a:solidFill>
                <a:latin typeface="Tahoma"/>
                <a:cs typeface="Tahoma"/>
              </a:rPr>
              <a:t>ee</a:t>
            </a:r>
            <a:r>
              <a:rPr dirty="0" sz="5600" spc="-55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dirty="0" sz="5600" spc="-45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5600" spc="80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dirty="0" sz="5600" spc="180">
                <a:solidFill>
                  <a:srgbClr val="171616"/>
                </a:solidFill>
                <a:latin typeface="Tahoma"/>
                <a:cs typeface="Tahoma"/>
              </a:rPr>
              <a:t>u</a:t>
            </a:r>
            <a:r>
              <a:rPr dirty="0" sz="5600" spc="-35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dirty="0" sz="5600" spc="-45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5600" spc="-125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dirty="0" sz="5600" spc="114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dirty="0" sz="5600" spc="44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590">
                <a:solidFill>
                  <a:srgbClr val="171616"/>
                </a:solidFill>
                <a:latin typeface="Tahoma"/>
                <a:cs typeface="Tahoma"/>
              </a:rPr>
              <a:t>m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450445" y="3453375"/>
            <a:ext cx="2469771" cy="246976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614098" y="6567372"/>
            <a:ext cx="2380655" cy="75247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1692137" y="6815652"/>
            <a:ext cx="16617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" b="1">
                <a:solidFill>
                  <a:srgbClr val="FFFFFF"/>
                </a:solidFill>
                <a:latin typeface="Arial"/>
                <a:cs typeface="Arial"/>
              </a:rPr>
              <a:t>Soumyanil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Ain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975999" y="6648756"/>
            <a:ext cx="1595120" cy="6540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1640" marR="5080" indent="-409575">
              <a:lnSpc>
                <a:spcPct val="114599"/>
              </a:lnSpc>
              <a:spcBef>
                <a:spcPts val="100"/>
              </a:spcBef>
            </a:pPr>
            <a:r>
              <a:rPr dirty="0" sz="1800" spc="85" b="1">
                <a:solidFill>
                  <a:srgbClr val="FFFFFF"/>
                </a:solidFill>
                <a:latin typeface="Arial"/>
                <a:cs typeface="Arial"/>
              </a:rPr>
              <a:t>Mohan</a:t>
            </a:r>
            <a:r>
              <a:rPr dirty="0" sz="1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80" b="1">
                <a:solidFill>
                  <a:srgbClr val="FFFFFF"/>
                </a:solidFill>
                <a:latin typeface="Arial"/>
                <a:cs typeface="Arial"/>
              </a:rPr>
              <a:t>Manoj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30" b="1">
                <a:solidFill>
                  <a:srgbClr val="FFFFFF"/>
                </a:solidFill>
                <a:latin typeface="Arial"/>
                <a:cs typeface="Arial"/>
              </a:rPr>
              <a:t>Sakala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634325" y="7789122"/>
            <a:ext cx="2693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 b="1">
                <a:solidFill>
                  <a:srgbClr val="171616"/>
                </a:solidFill>
                <a:latin typeface="Arial"/>
                <a:cs typeface="Arial"/>
              </a:rPr>
              <a:t>Docker</a:t>
            </a:r>
            <a:r>
              <a:rPr dirty="0" sz="1800" spc="-75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800" spc="65" b="1">
                <a:solidFill>
                  <a:srgbClr val="171616"/>
                </a:solidFill>
                <a:latin typeface="Arial"/>
                <a:cs typeface="Arial"/>
              </a:rPr>
              <a:t>and</a:t>
            </a:r>
            <a:r>
              <a:rPr dirty="0" sz="1800" spc="-70" b="1">
                <a:solidFill>
                  <a:srgbClr val="171616"/>
                </a:solidFill>
                <a:latin typeface="Arial"/>
                <a:cs typeface="Arial"/>
              </a:rPr>
              <a:t> </a:t>
            </a:r>
            <a:r>
              <a:rPr dirty="0" sz="1800" spc="65" b="1">
                <a:solidFill>
                  <a:srgbClr val="171616"/>
                </a:solidFill>
                <a:latin typeface="Arial"/>
                <a:cs typeface="Arial"/>
              </a:rPr>
              <a:t>kubernetes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813555" y="517613"/>
            <a:ext cx="1390649" cy="10572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111" y="2432292"/>
            <a:ext cx="17726025" cy="7372350"/>
          </a:xfrm>
          <a:custGeom>
            <a:avLst/>
            <a:gdLst/>
            <a:ahLst/>
            <a:cxnLst/>
            <a:rect l="l" t="t" r="r" b="b"/>
            <a:pathLst>
              <a:path w="17726025" h="7372350">
                <a:moveTo>
                  <a:pt x="17725953" y="7372349"/>
                </a:moveTo>
                <a:lnTo>
                  <a:pt x="0" y="7372349"/>
                </a:lnTo>
                <a:lnTo>
                  <a:pt x="0" y="0"/>
                </a:lnTo>
                <a:lnTo>
                  <a:pt x="17725953" y="0"/>
                </a:lnTo>
                <a:lnTo>
                  <a:pt x="17725953" y="737234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24445" y="21833"/>
            <a:ext cx="15640050" cy="22904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5180965" marR="5080" indent="-5168900">
              <a:lnSpc>
                <a:spcPct val="116100"/>
              </a:lnSpc>
              <a:spcBef>
                <a:spcPts val="95"/>
              </a:spcBef>
            </a:pPr>
            <a:r>
              <a:rPr dirty="0" sz="6400" spc="434">
                <a:solidFill>
                  <a:srgbClr val="171616"/>
                </a:solidFill>
                <a:latin typeface="Trebuchet MS"/>
                <a:cs typeface="Trebuchet MS"/>
              </a:rPr>
              <a:t>Steps</a:t>
            </a:r>
            <a:r>
              <a:rPr dirty="0" sz="6400" spc="-27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dirty="0" sz="6400" spc="335">
                <a:solidFill>
                  <a:srgbClr val="171616"/>
                </a:solidFill>
                <a:latin typeface="Trebuchet MS"/>
                <a:cs typeface="Trebuchet MS"/>
              </a:rPr>
              <a:t>for</a:t>
            </a:r>
            <a:r>
              <a:rPr dirty="0" sz="6400" spc="-265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dirty="0" sz="6400" spc="430">
                <a:solidFill>
                  <a:srgbClr val="171616"/>
                </a:solidFill>
                <a:latin typeface="Trebuchet MS"/>
                <a:cs typeface="Trebuchet MS"/>
              </a:rPr>
              <a:t>Installing</a:t>
            </a:r>
            <a:r>
              <a:rPr dirty="0" sz="6400" spc="-27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dirty="0" sz="6400" spc="475">
                <a:solidFill>
                  <a:srgbClr val="171616"/>
                </a:solidFill>
                <a:latin typeface="Trebuchet MS"/>
                <a:cs typeface="Trebuchet MS"/>
              </a:rPr>
              <a:t>Helm</a:t>
            </a:r>
            <a:r>
              <a:rPr dirty="0" sz="6400" spc="-265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dirty="0" sz="6400" spc="445">
                <a:solidFill>
                  <a:srgbClr val="171616"/>
                </a:solidFill>
                <a:latin typeface="Trebuchet MS"/>
                <a:cs typeface="Trebuchet MS"/>
              </a:rPr>
              <a:t>Charts</a:t>
            </a:r>
            <a:r>
              <a:rPr dirty="0" sz="6400" spc="-27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dirty="0" sz="6400" spc="480">
                <a:solidFill>
                  <a:srgbClr val="171616"/>
                </a:solidFill>
                <a:latin typeface="Trebuchet MS"/>
                <a:cs typeface="Trebuchet MS"/>
              </a:rPr>
              <a:t>from </a:t>
            </a:r>
            <a:r>
              <a:rPr dirty="0" sz="6400" spc="-1910">
                <a:solidFill>
                  <a:srgbClr val="171616"/>
                </a:solidFill>
                <a:latin typeface="Trebuchet MS"/>
                <a:cs typeface="Trebuchet MS"/>
              </a:rPr>
              <a:t> </a:t>
            </a:r>
            <a:r>
              <a:rPr dirty="0" sz="6400" spc="385">
                <a:solidFill>
                  <a:srgbClr val="171616"/>
                </a:solidFill>
                <a:latin typeface="Trebuchet MS"/>
                <a:cs typeface="Trebuchet MS"/>
              </a:rPr>
              <a:t>Repositories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8437" y="2600980"/>
            <a:ext cx="16689705" cy="2797175"/>
          </a:xfrm>
          <a:prstGeom prst="rect">
            <a:avLst/>
          </a:prstGeom>
        </p:spPr>
        <p:txBody>
          <a:bodyPr wrap="square" lIns="0" tIns="144145" rIns="0" bIns="0" rtlCol="0" vert="horz">
            <a:spAutoFit/>
          </a:bodyPr>
          <a:lstStyle/>
          <a:p>
            <a:pPr marL="612140" indent="-600075">
              <a:lnSpc>
                <a:spcPct val="100000"/>
              </a:lnSpc>
              <a:spcBef>
                <a:spcPts val="1135"/>
              </a:spcBef>
              <a:buFont typeface="Microsoft JhengHei"/>
              <a:buAutoNum type="arabicPeriod"/>
              <a:tabLst>
                <a:tab pos="612775" algn="l"/>
              </a:tabLst>
            </a:pPr>
            <a:r>
              <a:rPr dirty="0" sz="5200" spc="254" b="1">
                <a:solidFill>
                  <a:srgbClr val="FFFFFF"/>
                </a:solidFill>
                <a:latin typeface="Arial"/>
                <a:cs typeface="Arial"/>
              </a:rPr>
              <a:t>helm</a:t>
            </a:r>
            <a:r>
              <a:rPr dirty="0" sz="52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75" b="1">
                <a:solidFill>
                  <a:srgbClr val="FFFFFF"/>
                </a:solidFill>
                <a:latin typeface="Arial"/>
                <a:cs typeface="Arial"/>
              </a:rPr>
              <a:t>search</a:t>
            </a:r>
            <a:r>
              <a:rPr dirty="0" sz="52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165" b="1">
                <a:solidFill>
                  <a:srgbClr val="FFFFFF"/>
                </a:solidFill>
                <a:latin typeface="Arial"/>
                <a:cs typeface="Arial"/>
              </a:rPr>
              <a:t>repo</a:t>
            </a:r>
            <a:r>
              <a:rPr dirty="0" sz="52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185" b="1">
                <a:solidFill>
                  <a:srgbClr val="FFFFFF"/>
                </a:solidFill>
                <a:latin typeface="Arial"/>
                <a:cs typeface="Arial"/>
              </a:rPr>
              <a:t>votesystem_helm/team</a:t>
            </a:r>
            <a:endParaRPr sz="5200">
              <a:latin typeface="Arial"/>
              <a:cs typeface="Arial"/>
            </a:endParaRPr>
          </a:p>
          <a:p>
            <a:pPr marL="612140" indent="-600075">
              <a:lnSpc>
                <a:spcPct val="100000"/>
              </a:lnSpc>
              <a:spcBef>
                <a:spcPts val="1035"/>
              </a:spcBef>
              <a:buFont typeface="Microsoft JhengHei"/>
              <a:buAutoNum type="arabicPeriod"/>
              <a:tabLst>
                <a:tab pos="612775" algn="l"/>
              </a:tabLst>
            </a:pPr>
            <a:r>
              <a:rPr dirty="0" sz="5200" spc="254" b="1">
                <a:solidFill>
                  <a:srgbClr val="FFFFFF"/>
                </a:solidFill>
                <a:latin typeface="Arial"/>
                <a:cs typeface="Arial"/>
              </a:rPr>
              <a:t>helm</a:t>
            </a:r>
            <a:r>
              <a:rPr dirty="0" sz="52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155" b="1">
                <a:solidFill>
                  <a:srgbClr val="FFFFFF"/>
                </a:solidFill>
                <a:latin typeface="Arial"/>
                <a:cs typeface="Arial"/>
              </a:rPr>
              <a:t>install</a:t>
            </a:r>
            <a:r>
              <a:rPr dirty="0" sz="52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10" b="1">
                <a:solidFill>
                  <a:srgbClr val="FFFFFF"/>
                </a:solidFill>
                <a:latin typeface="Arial"/>
                <a:cs typeface="Arial"/>
              </a:rPr>
              <a:t>&lt;Any</a:t>
            </a:r>
            <a:r>
              <a:rPr dirty="0" sz="52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210" b="1">
                <a:solidFill>
                  <a:srgbClr val="FFFFFF"/>
                </a:solidFill>
                <a:latin typeface="Arial"/>
                <a:cs typeface="Arial"/>
              </a:rPr>
              <a:t>name&gt;</a:t>
            </a:r>
            <a:r>
              <a:rPr dirty="0" sz="52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185" b="1">
                <a:solidFill>
                  <a:srgbClr val="FFFFFF"/>
                </a:solidFill>
                <a:latin typeface="Arial"/>
                <a:cs typeface="Arial"/>
              </a:rPr>
              <a:t>votesystem_helm/team</a:t>
            </a:r>
            <a:endParaRPr sz="5200">
              <a:latin typeface="Arial"/>
              <a:cs typeface="Arial"/>
            </a:endParaRPr>
          </a:p>
          <a:p>
            <a:pPr marL="612140" indent="-600075">
              <a:lnSpc>
                <a:spcPct val="100000"/>
              </a:lnSpc>
              <a:spcBef>
                <a:spcPts val="1035"/>
              </a:spcBef>
              <a:buFont typeface="Microsoft JhengHei"/>
              <a:buAutoNum type="arabicPeriod"/>
              <a:tabLst>
                <a:tab pos="612775" algn="l"/>
              </a:tabLst>
            </a:pPr>
            <a:r>
              <a:rPr dirty="0" sz="5200" spc="235" b="1">
                <a:solidFill>
                  <a:srgbClr val="FFFFFF"/>
                </a:solidFill>
                <a:latin typeface="Arial"/>
                <a:cs typeface="Arial"/>
              </a:rPr>
              <a:t>watch</a:t>
            </a:r>
            <a:r>
              <a:rPr dirty="0" sz="52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180" b="1">
                <a:solidFill>
                  <a:srgbClr val="FFFFFF"/>
                </a:solidFill>
                <a:latin typeface="Arial"/>
                <a:cs typeface="Arial"/>
              </a:rPr>
              <a:t>kubectl</a:t>
            </a:r>
            <a:r>
              <a:rPr dirty="0" sz="5200" spc="-10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150" b="1">
                <a:solidFill>
                  <a:srgbClr val="FFFFFF"/>
                </a:solidFill>
                <a:latin typeface="Arial"/>
                <a:cs typeface="Arial"/>
              </a:rPr>
              <a:t>get</a:t>
            </a:r>
            <a:r>
              <a:rPr dirty="0" sz="520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00" spc="175" b="1">
                <a:solidFill>
                  <a:srgbClr val="FFFFFF"/>
                </a:solidFill>
                <a:latin typeface="Arial"/>
                <a:cs typeface="Arial"/>
              </a:rPr>
              <a:t>all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3316" y="2195789"/>
            <a:ext cx="17583149" cy="78676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14500" y="311150"/>
            <a:ext cx="1405953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15">
                <a:solidFill>
                  <a:srgbClr val="000000"/>
                </a:solidFill>
                <a:latin typeface="Tahoma"/>
                <a:cs typeface="Tahoma"/>
              </a:rPr>
              <a:t>Application</a:t>
            </a:r>
            <a:r>
              <a:rPr dirty="0" sz="9000" spc="-32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9000" spc="275">
                <a:solidFill>
                  <a:srgbClr val="000000"/>
                </a:solidFill>
                <a:latin typeface="Tahoma"/>
                <a:cs typeface="Tahoma"/>
              </a:rPr>
              <a:t>Admin</a:t>
            </a:r>
            <a:r>
              <a:rPr dirty="0" sz="9000" spc="-32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9000">
                <a:solidFill>
                  <a:srgbClr val="000000"/>
                </a:solidFill>
                <a:latin typeface="Tahoma"/>
                <a:cs typeface="Tahoma"/>
              </a:rPr>
              <a:t>Page</a:t>
            </a:r>
            <a:endParaRPr sz="9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66567" y="2133961"/>
            <a:ext cx="13947140" cy="8004809"/>
            <a:chOff x="2466567" y="2133961"/>
            <a:chExt cx="13947140" cy="8004809"/>
          </a:xfrm>
        </p:grpSpPr>
        <p:sp>
          <p:nvSpPr>
            <p:cNvPr id="3" name="object 3"/>
            <p:cNvSpPr/>
            <p:nvPr/>
          </p:nvSpPr>
          <p:spPr>
            <a:xfrm>
              <a:off x="3804653" y="2171708"/>
              <a:ext cx="11273155" cy="7564755"/>
            </a:xfrm>
            <a:custGeom>
              <a:avLst/>
              <a:gdLst/>
              <a:ahLst/>
              <a:cxnLst/>
              <a:rect l="l" t="t" r="r" b="b"/>
              <a:pathLst>
                <a:path w="11273155" h="7564755">
                  <a:moveTo>
                    <a:pt x="11272754" y="7564757"/>
                  </a:moveTo>
                  <a:lnTo>
                    <a:pt x="0" y="7564757"/>
                  </a:lnTo>
                  <a:lnTo>
                    <a:pt x="0" y="395223"/>
                  </a:lnTo>
                  <a:lnTo>
                    <a:pt x="2667" y="349258"/>
                  </a:lnTo>
                  <a:lnTo>
                    <a:pt x="10467" y="304816"/>
                  </a:lnTo>
                  <a:lnTo>
                    <a:pt x="23101" y="262201"/>
                  </a:lnTo>
                  <a:lnTo>
                    <a:pt x="40266" y="221712"/>
                  </a:lnTo>
                  <a:lnTo>
                    <a:pt x="61662" y="183650"/>
                  </a:lnTo>
                  <a:lnTo>
                    <a:pt x="86989" y="148317"/>
                  </a:lnTo>
                  <a:lnTo>
                    <a:pt x="115945" y="116013"/>
                  </a:lnTo>
                  <a:lnTo>
                    <a:pt x="148229" y="87040"/>
                  </a:lnTo>
                  <a:lnTo>
                    <a:pt x="183541" y="61699"/>
                  </a:lnTo>
                  <a:lnTo>
                    <a:pt x="221581" y="40290"/>
                  </a:lnTo>
                  <a:lnTo>
                    <a:pt x="262046" y="23114"/>
                  </a:lnTo>
                  <a:lnTo>
                    <a:pt x="304636" y="10473"/>
                  </a:lnTo>
                  <a:lnTo>
                    <a:pt x="349051" y="2668"/>
                  </a:lnTo>
                  <a:lnTo>
                    <a:pt x="394990" y="0"/>
                  </a:lnTo>
                  <a:lnTo>
                    <a:pt x="10875545" y="0"/>
                  </a:lnTo>
                  <a:lnTo>
                    <a:pt x="10921484" y="2668"/>
                  </a:lnTo>
                  <a:lnTo>
                    <a:pt x="10965905" y="10473"/>
                  </a:lnTo>
                  <a:lnTo>
                    <a:pt x="11008511" y="23114"/>
                  </a:lnTo>
                  <a:lnTo>
                    <a:pt x="11049006" y="40290"/>
                  </a:lnTo>
                  <a:lnTo>
                    <a:pt x="11087095" y="61699"/>
                  </a:lnTo>
                  <a:lnTo>
                    <a:pt x="11122481" y="87040"/>
                  </a:lnTo>
                  <a:lnTo>
                    <a:pt x="11154868" y="116013"/>
                  </a:lnTo>
                  <a:lnTo>
                    <a:pt x="11183961" y="148317"/>
                  </a:lnTo>
                  <a:lnTo>
                    <a:pt x="11209463" y="183650"/>
                  </a:lnTo>
                  <a:lnTo>
                    <a:pt x="11231078" y="221712"/>
                  </a:lnTo>
                  <a:lnTo>
                    <a:pt x="11248511" y="262201"/>
                  </a:lnTo>
                  <a:lnTo>
                    <a:pt x="11261465" y="304816"/>
                  </a:lnTo>
                  <a:lnTo>
                    <a:pt x="11269645" y="349258"/>
                  </a:lnTo>
                  <a:lnTo>
                    <a:pt x="11272754" y="395223"/>
                  </a:lnTo>
                  <a:lnTo>
                    <a:pt x="11272754" y="446292"/>
                  </a:lnTo>
                  <a:lnTo>
                    <a:pt x="343952" y="446292"/>
                  </a:lnTo>
                  <a:lnTo>
                    <a:pt x="343952" y="7069618"/>
                  </a:lnTo>
                  <a:lnTo>
                    <a:pt x="11272754" y="7069618"/>
                  </a:lnTo>
                  <a:lnTo>
                    <a:pt x="11272754" y="7564757"/>
                  </a:lnTo>
                  <a:close/>
                </a:path>
                <a:path w="11273155" h="7564755">
                  <a:moveTo>
                    <a:pt x="11272754" y="7069618"/>
                  </a:moveTo>
                  <a:lnTo>
                    <a:pt x="10924364" y="7069618"/>
                  </a:lnTo>
                  <a:lnTo>
                    <a:pt x="10924364" y="446292"/>
                  </a:lnTo>
                  <a:lnTo>
                    <a:pt x="11272754" y="446292"/>
                  </a:lnTo>
                  <a:lnTo>
                    <a:pt x="11272754" y="70696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466567" y="2133961"/>
              <a:ext cx="13947140" cy="7942580"/>
            </a:xfrm>
            <a:custGeom>
              <a:avLst/>
              <a:gdLst/>
              <a:ahLst/>
              <a:cxnLst/>
              <a:rect l="l" t="t" r="r" b="b"/>
              <a:pathLst>
                <a:path w="13947140" h="7942580">
                  <a:moveTo>
                    <a:pt x="13780277" y="7942218"/>
                  </a:moveTo>
                  <a:lnTo>
                    <a:pt x="166428" y="7942218"/>
                  </a:lnTo>
                  <a:lnTo>
                    <a:pt x="122509" y="7936359"/>
                  </a:lnTo>
                  <a:lnTo>
                    <a:pt x="82844" y="7919768"/>
                  </a:lnTo>
                  <a:lnTo>
                    <a:pt x="49096" y="7893926"/>
                  </a:lnTo>
                  <a:lnTo>
                    <a:pt x="22930" y="7860312"/>
                  </a:lnTo>
                  <a:lnTo>
                    <a:pt x="6009" y="7820407"/>
                  </a:lnTo>
                  <a:lnTo>
                    <a:pt x="0" y="7775692"/>
                  </a:lnTo>
                  <a:lnTo>
                    <a:pt x="0" y="7604724"/>
                  </a:lnTo>
                  <a:lnTo>
                    <a:pt x="1298142" y="7604724"/>
                  </a:lnTo>
                  <a:lnTo>
                    <a:pt x="1298142" y="426308"/>
                  </a:lnTo>
                  <a:lnTo>
                    <a:pt x="1300642" y="379872"/>
                  </a:lnTo>
                  <a:lnTo>
                    <a:pt x="1307967" y="334881"/>
                  </a:lnTo>
                  <a:lnTo>
                    <a:pt x="1319853" y="291595"/>
                  </a:lnTo>
                  <a:lnTo>
                    <a:pt x="1336034" y="250274"/>
                  </a:lnTo>
                  <a:lnTo>
                    <a:pt x="1356248" y="211180"/>
                  </a:lnTo>
                  <a:lnTo>
                    <a:pt x="1380228" y="174573"/>
                  </a:lnTo>
                  <a:lnTo>
                    <a:pt x="1407712" y="140713"/>
                  </a:lnTo>
                  <a:lnTo>
                    <a:pt x="1438435" y="109861"/>
                  </a:lnTo>
                  <a:lnTo>
                    <a:pt x="1472132" y="82277"/>
                  </a:lnTo>
                  <a:lnTo>
                    <a:pt x="1508540" y="58222"/>
                  </a:lnTo>
                  <a:lnTo>
                    <a:pt x="1547393" y="37957"/>
                  </a:lnTo>
                  <a:lnTo>
                    <a:pt x="1588428" y="21741"/>
                  </a:lnTo>
                  <a:lnTo>
                    <a:pt x="1631380" y="9836"/>
                  </a:lnTo>
                  <a:lnTo>
                    <a:pt x="1675986" y="2502"/>
                  </a:lnTo>
                  <a:lnTo>
                    <a:pt x="1721979" y="0"/>
                  </a:lnTo>
                  <a:lnTo>
                    <a:pt x="12222506" y="0"/>
                  </a:lnTo>
                  <a:lnTo>
                    <a:pt x="12268915" y="2502"/>
                  </a:lnTo>
                  <a:lnTo>
                    <a:pt x="12313880" y="9836"/>
                  </a:lnTo>
                  <a:lnTo>
                    <a:pt x="12357140" y="21741"/>
                  </a:lnTo>
                  <a:lnTo>
                    <a:pt x="12397900" y="37746"/>
                  </a:lnTo>
                  <a:lnTo>
                    <a:pt x="1733075" y="37746"/>
                  </a:lnTo>
                  <a:lnTo>
                    <a:pt x="1687136" y="40415"/>
                  </a:lnTo>
                  <a:lnTo>
                    <a:pt x="1642721" y="48220"/>
                  </a:lnTo>
                  <a:lnTo>
                    <a:pt x="1600131" y="60861"/>
                  </a:lnTo>
                  <a:lnTo>
                    <a:pt x="1559665" y="78036"/>
                  </a:lnTo>
                  <a:lnTo>
                    <a:pt x="1521626" y="99445"/>
                  </a:lnTo>
                  <a:lnTo>
                    <a:pt x="1486314" y="124787"/>
                  </a:lnTo>
                  <a:lnTo>
                    <a:pt x="1454029" y="153760"/>
                  </a:lnTo>
                  <a:lnTo>
                    <a:pt x="1425073" y="186063"/>
                  </a:lnTo>
                  <a:lnTo>
                    <a:pt x="1399747" y="221396"/>
                  </a:lnTo>
                  <a:lnTo>
                    <a:pt x="1378351" y="259458"/>
                  </a:lnTo>
                  <a:lnTo>
                    <a:pt x="1361185" y="299947"/>
                  </a:lnTo>
                  <a:lnTo>
                    <a:pt x="1348552" y="342563"/>
                  </a:lnTo>
                  <a:lnTo>
                    <a:pt x="1340751" y="387004"/>
                  </a:lnTo>
                  <a:lnTo>
                    <a:pt x="1338084" y="432970"/>
                  </a:lnTo>
                  <a:lnTo>
                    <a:pt x="1338084" y="7602504"/>
                  </a:lnTo>
                  <a:lnTo>
                    <a:pt x="6049119" y="7602504"/>
                  </a:lnTo>
                  <a:lnTo>
                    <a:pt x="6049119" y="7604724"/>
                  </a:lnTo>
                  <a:lnTo>
                    <a:pt x="6054975" y="7648669"/>
                  </a:lnTo>
                  <a:lnTo>
                    <a:pt x="6071556" y="7688358"/>
                  </a:lnTo>
                  <a:lnTo>
                    <a:pt x="6097384" y="7722126"/>
                  </a:lnTo>
                  <a:lnTo>
                    <a:pt x="6130977" y="7748308"/>
                  </a:lnTo>
                  <a:lnTo>
                    <a:pt x="6170859" y="7765238"/>
                  </a:lnTo>
                  <a:lnTo>
                    <a:pt x="6215548" y="7771251"/>
                  </a:lnTo>
                  <a:lnTo>
                    <a:pt x="13946705" y="7771251"/>
                  </a:lnTo>
                  <a:lnTo>
                    <a:pt x="13946705" y="7775692"/>
                  </a:lnTo>
                  <a:lnTo>
                    <a:pt x="13940850" y="7819636"/>
                  </a:lnTo>
                  <a:lnTo>
                    <a:pt x="13924268" y="7859325"/>
                  </a:lnTo>
                  <a:lnTo>
                    <a:pt x="13898441" y="7893093"/>
                  </a:lnTo>
                  <a:lnTo>
                    <a:pt x="13864847" y="7919275"/>
                  </a:lnTo>
                  <a:lnTo>
                    <a:pt x="13824966" y="7936205"/>
                  </a:lnTo>
                  <a:lnTo>
                    <a:pt x="13780277" y="7942218"/>
                  </a:lnTo>
                  <a:close/>
                </a:path>
                <a:path w="13947140" h="7942580">
                  <a:moveTo>
                    <a:pt x="13946705" y="7771251"/>
                  </a:moveTo>
                  <a:lnTo>
                    <a:pt x="7731157" y="7771251"/>
                  </a:lnTo>
                  <a:lnTo>
                    <a:pt x="7775075" y="7765392"/>
                  </a:lnTo>
                  <a:lnTo>
                    <a:pt x="7814741" y="7748801"/>
                  </a:lnTo>
                  <a:lnTo>
                    <a:pt x="7848489" y="7722959"/>
                  </a:lnTo>
                  <a:lnTo>
                    <a:pt x="7874655" y="7689345"/>
                  </a:lnTo>
                  <a:lnTo>
                    <a:pt x="7891575" y="7649440"/>
                  </a:lnTo>
                  <a:lnTo>
                    <a:pt x="7897585" y="7604724"/>
                  </a:lnTo>
                  <a:lnTo>
                    <a:pt x="7897585" y="7602504"/>
                  </a:lnTo>
                  <a:lnTo>
                    <a:pt x="12608619" y="7602504"/>
                  </a:lnTo>
                  <a:lnTo>
                    <a:pt x="12608619" y="432970"/>
                  </a:lnTo>
                  <a:lnTo>
                    <a:pt x="12605952" y="387004"/>
                  </a:lnTo>
                  <a:lnTo>
                    <a:pt x="12598152" y="342563"/>
                  </a:lnTo>
                  <a:lnTo>
                    <a:pt x="12585518" y="299947"/>
                  </a:lnTo>
                  <a:lnTo>
                    <a:pt x="12568353" y="259458"/>
                  </a:lnTo>
                  <a:lnTo>
                    <a:pt x="12546957" y="221396"/>
                  </a:lnTo>
                  <a:lnTo>
                    <a:pt x="12521630" y="186063"/>
                  </a:lnTo>
                  <a:lnTo>
                    <a:pt x="12492674" y="153760"/>
                  </a:lnTo>
                  <a:lnTo>
                    <a:pt x="12460390" y="124787"/>
                  </a:lnTo>
                  <a:lnTo>
                    <a:pt x="12425077" y="99445"/>
                  </a:lnTo>
                  <a:lnTo>
                    <a:pt x="12387038" y="78036"/>
                  </a:lnTo>
                  <a:lnTo>
                    <a:pt x="12346573" y="60861"/>
                  </a:lnTo>
                  <a:lnTo>
                    <a:pt x="12303983" y="48220"/>
                  </a:lnTo>
                  <a:lnTo>
                    <a:pt x="12259568" y="40415"/>
                  </a:lnTo>
                  <a:lnTo>
                    <a:pt x="12213629" y="37746"/>
                  </a:lnTo>
                  <a:lnTo>
                    <a:pt x="12397900" y="37746"/>
                  </a:lnTo>
                  <a:lnTo>
                    <a:pt x="12437508" y="58222"/>
                  </a:lnTo>
                  <a:lnTo>
                    <a:pt x="12474093" y="82277"/>
                  </a:lnTo>
                  <a:lnTo>
                    <a:pt x="12507933" y="109861"/>
                  </a:lnTo>
                  <a:lnTo>
                    <a:pt x="12538767" y="140713"/>
                  </a:lnTo>
                  <a:lnTo>
                    <a:pt x="12566334" y="174573"/>
                  </a:lnTo>
                  <a:lnTo>
                    <a:pt x="12590375" y="211180"/>
                  </a:lnTo>
                  <a:lnTo>
                    <a:pt x="12610629" y="250274"/>
                  </a:lnTo>
                  <a:lnTo>
                    <a:pt x="12626834" y="291595"/>
                  </a:lnTo>
                  <a:lnTo>
                    <a:pt x="12638732" y="334881"/>
                  </a:lnTo>
                  <a:lnTo>
                    <a:pt x="12646062" y="379872"/>
                  </a:lnTo>
                  <a:lnTo>
                    <a:pt x="12648563" y="426308"/>
                  </a:lnTo>
                  <a:lnTo>
                    <a:pt x="12648563" y="7604724"/>
                  </a:lnTo>
                  <a:lnTo>
                    <a:pt x="13946705" y="7604724"/>
                  </a:lnTo>
                  <a:lnTo>
                    <a:pt x="13946705" y="7771251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52813" y="9738690"/>
              <a:ext cx="13374369" cy="400050"/>
            </a:xfrm>
            <a:custGeom>
              <a:avLst/>
              <a:gdLst/>
              <a:ahLst/>
              <a:cxnLst/>
              <a:rect l="l" t="t" r="r" b="b"/>
              <a:pathLst>
                <a:path w="13374369" h="400050">
                  <a:moveTo>
                    <a:pt x="7611338" y="0"/>
                  </a:moveTo>
                  <a:lnTo>
                    <a:pt x="5760644" y="0"/>
                  </a:lnTo>
                  <a:lnTo>
                    <a:pt x="5760644" y="2222"/>
                  </a:lnTo>
                  <a:lnTo>
                    <a:pt x="5766663" y="46164"/>
                  </a:lnTo>
                  <a:lnTo>
                    <a:pt x="5783656" y="85852"/>
                  </a:lnTo>
                  <a:lnTo>
                    <a:pt x="5810021" y="119621"/>
                  </a:lnTo>
                  <a:lnTo>
                    <a:pt x="5844146" y="145808"/>
                  </a:lnTo>
                  <a:lnTo>
                    <a:pt x="5884443" y="162737"/>
                  </a:lnTo>
                  <a:lnTo>
                    <a:pt x="5929300" y="168744"/>
                  </a:lnTo>
                  <a:lnTo>
                    <a:pt x="7444905" y="168744"/>
                  </a:lnTo>
                  <a:lnTo>
                    <a:pt x="7489596" y="162737"/>
                  </a:lnTo>
                  <a:lnTo>
                    <a:pt x="7529474" y="145808"/>
                  </a:lnTo>
                  <a:lnTo>
                    <a:pt x="7563066" y="119621"/>
                  </a:lnTo>
                  <a:lnTo>
                    <a:pt x="7588898" y="85852"/>
                  </a:lnTo>
                  <a:lnTo>
                    <a:pt x="7605471" y="46164"/>
                  </a:lnTo>
                  <a:lnTo>
                    <a:pt x="7611338" y="2222"/>
                  </a:lnTo>
                  <a:lnTo>
                    <a:pt x="7611338" y="0"/>
                  </a:lnTo>
                  <a:close/>
                </a:path>
                <a:path w="13374369" h="400050">
                  <a:moveTo>
                    <a:pt x="13374192" y="337502"/>
                  </a:moveTo>
                  <a:lnTo>
                    <a:pt x="0" y="337502"/>
                  </a:lnTo>
                  <a:lnTo>
                    <a:pt x="5029" y="362204"/>
                  </a:lnTo>
                  <a:lnTo>
                    <a:pt x="18592" y="381901"/>
                  </a:lnTo>
                  <a:lnTo>
                    <a:pt x="38392" y="394944"/>
                  </a:lnTo>
                  <a:lnTo>
                    <a:pt x="62141" y="399669"/>
                  </a:lnTo>
                  <a:lnTo>
                    <a:pt x="13312064" y="399669"/>
                  </a:lnTo>
                  <a:lnTo>
                    <a:pt x="13336753" y="394639"/>
                  </a:lnTo>
                  <a:lnTo>
                    <a:pt x="13356438" y="381076"/>
                  </a:lnTo>
                  <a:lnTo>
                    <a:pt x="13369481" y="361264"/>
                  </a:lnTo>
                  <a:lnTo>
                    <a:pt x="13374192" y="337502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7267" y="2617330"/>
              <a:ext cx="10572000" cy="66075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464408" y="311150"/>
            <a:ext cx="1343723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15">
                <a:solidFill>
                  <a:srgbClr val="000000"/>
                </a:solidFill>
                <a:latin typeface="Tahoma"/>
                <a:cs typeface="Tahoma"/>
              </a:rPr>
              <a:t>Application</a:t>
            </a:r>
            <a:r>
              <a:rPr dirty="0" sz="9000" spc="-32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9000" spc="105">
                <a:solidFill>
                  <a:srgbClr val="000000"/>
                </a:solidFill>
                <a:latin typeface="Tahoma"/>
                <a:cs typeface="Tahoma"/>
              </a:rPr>
              <a:t>Login</a:t>
            </a:r>
            <a:r>
              <a:rPr dirty="0" sz="9000" spc="-32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9000">
                <a:solidFill>
                  <a:srgbClr val="000000"/>
                </a:solidFill>
                <a:latin typeface="Tahoma"/>
                <a:cs typeface="Tahoma"/>
              </a:rPr>
              <a:t>Page</a:t>
            </a:r>
            <a:endParaRPr sz="9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8524" y="1942422"/>
            <a:ext cx="14559915" cy="8345170"/>
            <a:chOff x="1528524" y="1942422"/>
            <a:chExt cx="14559915" cy="8345170"/>
          </a:xfrm>
        </p:grpSpPr>
        <p:sp>
          <p:nvSpPr>
            <p:cNvPr id="3" name="object 3"/>
            <p:cNvSpPr/>
            <p:nvPr/>
          </p:nvSpPr>
          <p:spPr>
            <a:xfrm>
              <a:off x="2925414" y="1981827"/>
              <a:ext cx="11768455" cy="7897495"/>
            </a:xfrm>
            <a:custGeom>
              <a:avLst/>
              <a:gdLst/>
              <a:ahLst/>
              <a:cxnLst/>
              <a:rect l="l" t="t" r="r" b="b"/>
              <a:pathLst>
                <a:path w="11768455" h="7897495">
                  <a:moveTo>
                    <a:pt x="11768150" y="7897200"/>
                  </a:moveTo>
                  <a:lnTo>
                    <a:pt x="0" y="7897200"/>
                  </a:lnTo>
                  <a:lnTo>
                    <a:pt x="0" y="412592"/>
                  </a:lnTo>
                  <a:lnTo>
                    <a:pt x="2784" y="364606"/>
                  </a:lnTo>
                  <a:lnTo>
                    <a:pt x="10927" y="318212"/>
                  </a:lnTo>
                  <a:lnTo>
                    <a:pt x="24116" y="273723"/>
                  </a:lnTo>
                  <a:lnTo>
                    <a:pt x="42035" y="231455"/>
                  </a:lnTo>
                  <a:lnTo>
                    <a:pt x="64372" y="191721"/>
                  </a:lnTo>
                  <a:lnTo>
                    <a:pt x="90812" y="154835"/>
                  </a:lnTo>
                  <a:lnTo>
                    <a:pt x="121040" y="121112"/>
                  </a:lnTo>
                  <a:lnTo>
                    <a:pt x="154743" y="90865"/>
                  </a:lnTo>
                  <a:lnTo>
                    <a:pt x="191607" y="64410"/>
                  </a:lnTo>
                  <a:lnTo>
                    <a:pt x="231318" y="42060"/>
                  </a:lnTo>
                  <a:lnTo>
                    <a:pt x="273562" y="24130"/>
                  </a:lnTo>
                  <a:lnTo>
                    <a:pt x="318024" y="10934"/>
                  </a:lnTo>
                  <a:lnTo>
                    <a:pt x="364391" y="2785"/>
                  </a:lnTo>
                  <a:lnTo>
                    <a:pt x="412348" y="0"/>
                  </a:lnTo>
                  <a:lnTo>
                    <a:pt x="11353484" y="0"/>
                  </a:lnTo>
                  <a:lnTo>
                    <a:pt x="11401443" y="2785"/>
                  </a:lnTo>
                  <a:lnTo>
                    <a:pt x="11447816" y="10934"/>
                  </a:lnTo>
                  <a:lnTo>
                    <a:pt x="11492294" y="24130"/>
                  </a:lnTo>
                  <a:lnTo>
                    <a:pt x="11534569" y="42060"/>
                  </a:lnTo>
                  <a:lnTo>
                    <a:pt x="11574331" y="64410"/>
                  </a:lnTo>
                  <a:lnTo>
                    <a:pt x="11611272" y="90865"/>
                  </a:lnTo>
                  <a:lnTo>
                    <a:pt x="11645083" y="121112"/>
                  </a:lnTo>
                  <a:lnTo>
                    <a:pt x="11675454" y="154835"/>
                  </a:lnTo>
                  <a:lnTo>
                    <a:pt x="11702077" y="191721"/>
                  </a:lnTo>
                  <a:lnTo>
                    <a:pt x="11724642" y="231455"/>
                  </a:lnTo>
                  <a:lnTo>
                    <a:pt x="11742841" y="273724"/>
                  </a:lnTo>
                  <a:lnTo>
                    <a:pt x="11756365" y="318212"/>
                  </a:lnTo>
                  <a:lnTo>
                    <a:pt x="11764904" y="364606"/>
                  </a:lnTo>
                  <a:lnTo>
                    <a:pt x="11768150" y="412592"/>
                  </a:lnTo>
                  <a:lnTo>
                    <a:pt x="11768150" y="465905"/>
                  </a:lnTo>
                  <a:lnTo>
                    <a:pt x="359067" y="465905"/>
                  </a:lnTo>
                  <a:lnTo>
                    <a:pt x="359067" y="7380301"/>
                  </a:lnTo>
                  <a:lnTo>
                    <a:pt x="11768150" y="7380301"/>
                  </a:lnTo>
                  <a:lnTo>
                    <a:pt x="11768150" y="7897200"/>
                  </a:lnTo>
                  <a:close/>
                </a:path>
                <a:path w="11768455" h="7897495">
                  <a:moveTo>
                    <a:pt x="11768150" y="7380301"/>
                  </a:moveTo>
                  <a:lnTo>
                    <a:pt x="11404449" y="7380301"/>
                  </a:lnTo>
                  <a:lnTo>
                    <a:pt x="11404449" y="465905"/>
                  </a:lnTo>
                  <a:lnTo>
                    <a:pt x="11768150" y="465905"/>
                  </a:lnTo>
                  <a:lnTo>
                    <a:pt x="11768150" y="73803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28524" y="1942422"/>
              <a:ext cx="14559915" cy="8291830"/>
            </a:xfrm>
            <a:custGeom>
              <a:avLst/>
              <a:gdLst/>
              <a:ahLst/>
              <a:cxnLst/>
              <a:rect l="l" t="t" r="r" b="b"/>
              <a:pathLst>
                <a:path w="14559915" h="8291830">
                  <a:moveTo>
                    <a:pt x="14385869" y="8291249"/>
                  </a:moveTo>
                  <a:lnTo>
                    <a:pt x="173742" y="8291249"/>
                  </a:lnTo>
                  <a:lnTo>
                    <a:pt x="127893" y="8285132"/>
                  </a:lnTo>
                  <a:lnTo>
                    <a:pt x="86485" y="8267812"/>
                  </a:lnTo>
                  <a:lnTo>
                    <a:pt x="51254" y="8240834"/>
                  </a:lnTo>
                  <a:lnTo>
                    <a:pt x="23937" y="8205743"/>
                  </a:lnTo>
                  <a:lnTo>
                    <a:pt x="6274" y="8164085"/>
                  </a:lnTo>
                  <a:lnTo>
                    <a:pt x="0" y="8117404"/>
                  </a:lnTo>
                  <a:lnTo>
                    <a:pt x="0" y="7938923"/>
                  </a:lnTo>
                  <a:lnTo>
                    <a:pt x="1355190" y="7938923"/>
                  </a:lnTo>
                  <a:lnTo>
                    <a:pt x="1355190" y="445043"/>
                  </a:lnTo>
                  <a:lnTo>
                    <a:pt x="1357800" y="396566"/>
                  </a:lnTo>
                  <a:lnTo>
                    <a:pt x="1365447" y="349598"/>
                  </a:lnTo>
                  <a:lnTo>
                    <a:pt x="1377855" y="304409"/>
                  </a:lnTo>
                  <a:lnTo>
                    <a:pt x="1394748" y="261273"/>
                  </a:lnTo>
                  <a:lnTo>
                    <a:pt x="1415850" y="220461"/>
                  </a:lnTo>
                  <a:lnTo>
                    <a:pt x="1440884" y="182245"/>
                  </a:lnTo>
                  <a:lnTo>
                    <a:pt x="1469576" y="146897"/>
                  </a:lnTo>
                  <a:lnTo>
                    <a:pt x="1501649" y="114689"/>
                  </a:lnTo>
                  <a:lnTo>
                    <a:pt x="1536827" y="85893"/>
                  </a:lnTo>
                  <a:lnTo>
                    <a:pt x="1574835" y="60781"/>
                  </a:lnTo>
                  <a:lnTo>
                    <a:pt x="1615396" y="39625"/>
                  </a:lnTo>
                  <a:lnTo>
                    <a:pt x="1658234" y="22697"/>
                  </a:lnTo>
                  <a:lnTo>
                    <a:pt x="1703074" y="10268"/>
                  </a:lnTo>
                  <a:lnTo>
                    <a:pt x="1749639" y="2612"/>
                  </a:lnTo>
                  <a:lnTo>
                    <a:pt x="1797654" y="0"/>
                  </a:lnTo>
                  <a:lnTo>
                    <a:pt x="12759640" y="0"/>
                  </a:lnTo>
                  <a:lnTo>
                    <a:pt x="12808088" y="2612"/>
                  </a:lnTo>
                  <a:lnTo>
                    <a:pt x="12855029" y="10268"/>
                  </a:lnTo>
                  <a:lnTo>
                    <a:pt x="12900191" y="22697"/>
                  </a:lnTo>
                  <a:lnTo>
                    <a:pt x="12942741" y="39405"/>
                  </a:lnTo>
                  <a:lnTo>
                    <a:pt x="1809237" y="39405"/>
                  </a:lnTo>
                  <a:lnTo>
                    <a:pt x="1761279" y="42191"/>
                  </a:lnTo>
                  <a:lnTo>
                    <a:pt x="1714913" y="50339"/>
                  </a:lnTo>
                  <a:lnTo>
                    <a:pt x="1670450" y="63535"/>
                  </a:lnTo>
                  <a:lnTo>
                    <a:pt x="1628207" y="81466"/>
                  </a:lnTo>
                  <a:lnTo>
                    <a:pt x="1588496" y="103815"/>
                  </a:lnTo>
                  <a:lnTo>
                    <a:pt x="1551632" y="130271"/>
                  </a:lnTo>
                  <a:lnTo>
                    <a:pt x="1517929" y="160517"/>
                  </a:lnTo>
                  <a:lnTo>
                    <a:pt x="1487700" y="194240"/>
                  </a:lnTo>
                  <a:lnTo>
                    <a:pt x="1461261" y="231126"/>
                  </a:lnTo>
                  <a:lnTo>
                    <a:pt x="1438924" y="270860"/>
                  </a:lnTo>
                  <a:lnTo>
                    <a:pt x="1421004" y="313129"/>
                  </a:lnTo>
                  <a:lnTo>
                    <a:pt x="1407816" y="357617"/>
                  </a:lnTo>
                  <a:lnTo>
                    <a:pt x="1399672" y="404011"/>
                  </a:lnTo>
                  <a:lnTo>
                    <a:pt x="1396888" y="451997"/>
                  </a:lnTo>
                  <a:lnTo>
                    <a:pt x="1396888" y="7936605"/>
                  </a:lnTo>
                  <a:lnTo>
                    <a:pt x="6314956" y="7936605"/>
                  </a:lnTo>
                  <a:lnTo>
                    <a:pt x="6314956" y="7938923"/>
                  </a:lnTo>
                  <a:lnTo>
                    <a:pt x="6321069" y="7984799"/>
                  </a:lnTo>
                  <a:lnTo>
                    <a:pt x="6338379" y="8026232"/>
                  </a:lnTo>
                  <a:lnTo>
                    <a:pt x="6365341" y="8061484"/>
                  </a:lnTo>
                  <a:lnTo>
                    <a:pt x="6400411" y="8088817"/>
                  </a:lnTo>
                  <a:lnTo>
                    <a:pt x="6442045" y="8106491"/>
                  </a:lnTo>
                  <a:lnTo>
                    <a:pt x="6488698" y="8112769"/>
                  </a:lnTo>
                  <a:lnTo>
                    <a:pt x="14559611" y="8112769"/>
                  </a:lnTo>
                  <a:lnTo>
                    <a:pt x="14559611" y="8117404"/>
                  </a:lnTo>
                  <a:lnTo>
                    <a:pt x="14553498" y="8163280"/>
                  </a:lnTo>
                  <a:lnTo>
                    <a:pt x="14536188" y="8204713"/>
                  </a:lnTo>
                  <a:lnTo>
                    <a:pt x="14509226" y="8239965"/>
                  </a:lnTo>
                  <a:lnTo>
                    <a:pt x="14474156" y="8267297"/>
                  </a:lnTo>
                  <a:lnTo>
                    <a:pt x="14432522" y="8284971"/>
                  </a:lnTo>
                  <a:lnTo>
                    <a:pt x="14385869" y="8291249"/>
                  </a:lnTo>
                  <a:close/>
                </a:path>
                <a:path w="14559915" h="8291830">
                  <a:moveTo>
                    <a:pt x="14559611" y="8112769"/>
                  </a:moveTo>
                  <a:lnTo>
                    <a:pt x="8070912" y="8112769"/>
                  </a:lnTo>
                  <a:lnTo>
                    <a:pt x="8116761" y="8106652"/>
                  </a:lnTo>
                  <a:lnTo>
                    <a:pt x="8158170" y="8089332"/>
                  </a:lnTo>
                  <a:lnTo>
                    <a:pt x="8193401" y="8062354"/>
                  </a:lnTo>
                  <a:lnTo>
                    <a:pt x="8220717" y="8027263"/>
                  </a:lnTo>
                  <a:lnTo>
                    <a:pt x="8238381" y="7985604"/>
                  </a:lnTo>
                  <a:lnTo>
                    <a:pt x="8244655" y="7938923"/>
                  </a:lnTo>
                  <a:lnTo>
                    <a:pt x="8244655" y="7936605"/>
                  </a:lnTo>
                  <a:lnTo>
                    <a:pt x="13162721" y="7936605"/>
                  </a:lnTo>
                  <a:lnTo>
                    <a:pt x="13162721" y="451997"/>
                  </a:lnTo>
                  <a:lnTo>
                    <a:pt x="13159937" y="404011"/>
                  </a:lnTo>
                  <a:lnTo>
                    <a:pt x="13151794" y="357617"/>
                  </a:lnTo>
                  <a:lnTo>
                    <a:pt x="13138605" y="313129"/>
                  </a:lnTo>
                  <a:lnTo>
                    <a:pt x="13120685" y="270860"/>
                  </a:lnTo>
                  <a:lnTo>
                    <a:pt x="13098349" y="231126"/>
                  </a:lnTo>
                  <a:lnTo>
                    <a:pt x="13071909" y="194240"/>
                  </a:lnTo>
                  <a:lnTo>
                    <a:pt x="13041681" y="160517"/>
                  </a:lnTo>
                  <a:lnTo>
                    <a:pt x="13007978" y="130271"/>
                  </a:lnTo>
                  <a:lnTo>
                    <a:pt x="12971113" y="103815"/>
                  </a:lnTo>
                  <a:lnTo>
                    <a:pt x="12931403" y="81466"/>
                  </a:lnTo>
                  <a:lnTo>
                    <a:pt x="12889159" y="63535"/>
                  </a:lnTo>
                  <a:lnTo>
                    <a:pt x="12844697" y="50339"/>
                  </a:lnTo>
                  <a:lnTo>
                    <a:pt x="12798330" y="42191"/>
                  </a:lnTo>
                  <a:lnTo>
                    <a:pt x="12750373" y="39405"/>
                  </a:lnTo>
                  <a:lnTo>
                    <a:pt x="12942741" y="39405"/>
                  </a:lnTo>
                  <a:lnTo>
                    <a:pt x="12984090" y="60781"/>
                  </a:lnTo>
                  <a:lnTo>
                    <a:pt x="13022283" y="85893"/>
                  </a:lnTo>
                  <a:lnTo>
                    <a:pt x="13057610" y="114689"/>
                  </a:lnTo>
                  <a:lnTo>
                    <a:pt x="13089799" y="146897"/>
                  </a:lnTo>
                  <a:lnTo>
                    <a:pt x="13118578" y="182245"/>
                  </a:lnTo>
                  <a:lnTo>
                    <a:pt x="13143675" y="220461"/>
                  </a:lnTo>
                  <a:lnTo>
                    <a:pt x="13164819" y="261273"/>
                  </a:lnTo>
                  <a:lnTo>
                    <a:pt x="13181737" y="304409"/>
                  </a:lnTo>
                  <a:lnTo>
                    <a:pt x="13194158" y="349598"/>
                  </a:lnTo>
                  <a:lnTo>
                    <a:pt x="13201810" y="396566"/>
                  </a:lnTo>
                  <a:lnTo>
                    <a:pt x="13204421" y="445043"/>
                  </a:lnTo>
                  <a:lnTo>
                    <a:pt x="13204421" y="7938923"/>
                  </a:lnTo>
                  <a:lnTo>
                    <a:pt x="14559611" y="7938923"/>
                  </a:lnTo>
                  <a:lnTo>
                    <a:pt x="14559611" y="8112769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27352" y="9881349"/>
              <a:ext cx="13962380" cy="405765"/>
            </a:xfrm>
            <a:custGeom>
              <a:avLst/>
              <a:gdLst/>
              <a:ahLst/>
              <a:cxnLst/>
              <a:rect l="l" t="t" r="r" b="b"/>
              <a:pathLst>
                <a:path w="13962380" h="405765">
                  <a:moveTo>
                    <a:pt x="7945818" y="0"/>
                  </a:moveTo>
                  <a:lnTo>
                    <a:pt x="6013805" y="0"/>
                  </a:lnTo>
                  <a:lnTo>
                    <a:pt x="6013805" y="2324"/>
                  </a:lnTo>
                  <a:lnTo>
                    <a:pt x="6020092" y="48196"/>
                  </a:lnTo>
                  <a:lnTo>
                    <a:pt x="6037834" y="89636"/>
                  </a:lnTo>
                  <a:lnTo>
                    <a:pt x="6065355" y="124879"/>
                  </a:lnTo>
                  <a:lnTo>
                    <a:pt x="6100978" y="152209"/>
                  </a:lnTo>
                  <a:lnTo>
                    <a:pt x="6143041" y="169887"/>
                  </a:lnTo>
                  <a:lnTo>
                    <a:pt x="6189865" y="176161"/>
                  </a:lnTo>
                  <a:lnTo>
                    <a:pt x="7772082" y="176161"/>
                  </a:lnTo>
                  <a:lnTo>
                    <a:pt x="7818729" y="169887"/>
                  </a:lnTo>
                  <a:lnTo>
                    <a:pt x="7860373" y="152209"/>
                  </a:lnTo>
                  <a:lnTo>
                    <a:pt x="7895437" y="124879"/>
                  </a:lnTo>
                  <a:lnTo>
                    <a:pt x="7922400" y="89636"/>
                  </a:lnTo>
                  <a:lnTo>
                    <a:pt x="7939710" y="48196"/>
                  </a:lnTo>
                  <a:lnTo>
                    <a:pt x="7945818" y="2324"/>
                  </a:lnTo>
                  <a:lnTo>
                    <a:pt x="7945818" y="0"/>
                  </a:lnTo>
                  <a:close/>
                </a:path>
                <a:path w="13962380" h="405765">
                  <a:moveTo>
                    <a:pt x="13961936" y="352336"/>
                  </a:moveTo>
                  <a:lnTo>
                    <a:pt x="0" y="352336"/>
                  </a:lnTo>
                  <a:lnTo>
                    <a:pt x="5257" y="378117"/>
                  </a:lnTo>
                  <a:lnTo>
                    <a:pt x="19405" y="398691"/>
                  </a:lnTo>
                  <a:lnTo>
                    <a:pt x="29984" y="405663"/>
                  </a:lnTo>
                  <a:lnTo>
                    <a:pt x="13932027" y="405663"/>
                  </a:lnTo>
                  <a:lnTo>
                    <a:pt x="13943406" y="397814"/>
                  </a:lnTo>
                  <a:lnTo>
                    <a:pt x="13957021" y="377139"/>
                  </a:lnTo>
                  <a:lnTo>
                    <a:pt x="13961936" y="35233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83085" y="2447032"/>
              <a:ext cx="11036600" cy="690713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53084" y="311151"/>
            <a:ext cx="13503910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215">
                <a:solidFill>
                  <a:srgbClr val="000000"/>
                </a:solidFill>
                <a:latin typeface="Tahoma"/>
                <a:cs typeface="Tahoma"/>
              </a:rPr>
              <a:t>Application</a:t>
            </a:r>
            <a:r>
              <a:rPr dirty="0" sz="9000" spc="-32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9000" spc="254">
                <a:solidFill>
                  <a:srgbClr val="000000"/>
                </a:solidFill>
                <a:latin typeface="Tahoma"/>
                <a:cs typeface="Tahoma"/>
              </a:rPr>
              <a:t>Voter</a:t>
            </a:r>
            <a:r>
              <a:rPr dirty="0" sz="9000" spc="-32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9000">
                <a:solidFill>
                  <a:srgbClr val="000000"/>
                </a:solidFill>
                <a:latin typeface="Tahoma"/>
                <a:cs typeface="Tahoma"/>
              </a:rPr>
              <a:t>Page</a:t>
            </a:r>
            <a:endParaRPr sz="9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73480" y="2275968"/>
            <a:ext cx="12912725" cy="7411084"/>
            <a:chOff x="2673480" y="2275968"/>
            <a:chExt cx="12912725" cy="7411084"/>
          </a:xfrm>
        </p:grpSpPr>
        <p:sp>
          <p:nvSpPr>
            <p:cNvPr id="3" name="object 3"/>
            <p:cNvSpPr/>
            <p:nvPr/>
          </p:nvSpPr>
          <p:spPr>
            <a:xfrm>
              <a:off x="3912312" y="2310915"/>
              <a:ext cx="10436860" cy="7004050"/>
            </a:xfrm>
            <a:custGeom>
              <a:avLst/>
              <a:gdLst/>
              <a:ahLst/>
              <a:cxnLst/>
              <a:rect l="l" t="t" r="r" b="b"/>
              <a:pathLst>
                <a:path w="10436860" h="7004050">
                  <a:moveTo>
                    <a:pt x="10436581" y="7003629"/>
                  </a:moveTo>
                  <a:lnTo>
                    <a:pt x="0" y="7003629"/>
                  </a:lnTo>
                  <a:lnTo>
                    <a:pt x="0" y="365907"/>
                  </a:lnTo>
                  <a:lnTo>
                    <a:pt x="2859" y="320132"/>
                  </a:lnTo>
                  <a:lnTo>
                    <a:pt x="11206" y="276019"/>
                  </a:lnTo>
                  <a:lnTo>
                    <a:pt x="24692" y="233916"/>
                  </a:lnTo>
                  <a:lnTo>
                    <a:pt x="42970" y="194171"/>
                  </a:lnTo>
                  <a:lnTo>
                    <a:pt x="65691" y="157132"/>
                  </a:lnTo>
                  <a:lnTo>
                    <a:pt x="92508" y="123146"/>
                  </a:lnTo>
                  <a:lnTo>
                    <a:pt x="123074" y="92563"/>
                  </a:lnTo>
                  <a:lnTo>
                    <a:pt x="157039" y="65730"/>
                  </a:lnTo>
                  <a:lnTo>
                    <a:pt x="194056" y="42995"/>
                  </a:lnTo>
                  <a:lnTo>
                    <a:pt x="233778" y="24707"/>
                  </a:lnTo>
                  <a:lnTo>
                    <a:pt x="275856" y="11213"/>
                  </a:lnTo>
                  <a:lnTo>
                    <a:pt x="319943" y="2861"/>
                  </a:lnTo>
                  <a:lnTo>
                    <a:pt x="365691" y="0"/>
                  </a:lnTo>
                  <a:lnTo>
                    <a:pt x="10068835" y="0"/>
                  </a:lnTo>
                  <a:lnTo>
                    <a:pt x="10114583" y="2861"/>
                  </a:lnTo>
                  <a:lnTo>
                    <a:pt x="10158677" y="11213"/>
                  </a:lnTo>
                  <a:lnTo>
                    <a:pt x="10200773" y="24707"/>
                  </a:lnTo>
                  <a:lnTo>
                    <a:pt x="10240530" y="42995"/>
                  </a:lnTo>
                  <a:lnTo>
                    <a:pt x="10277604" y="65730"/>
                  </a:lnTo>
                  <a:lnTo>
                    <a:pt x="10311655" y="92563"/>
                  </a:lnTo>
                  <a:lnTo>
                    <a:pt x="10342338" y="123146"/>
                  </a:lnTo>
                  <a:lnTo>
                    <a:pt x="10369314" y="157132"/>
                  </a:lnTo>
                  <a:lnTo>
                    <a:pt x="10392238" y="194171"/>
                  </a:lnTo>
                  <a:lnTo>
                    <a:pt x="10410769" y="233916"/>
                  </a:lnTo>
                  <a:lnTo>
                    <a:pt x="10424565" y="276019"/>
                  </a:lnTo>
                  <a:lnTo>
                    <a:pt x="10433283" y="320132"/>
                  </a:lnTo>
                  <a:lnTo>
                    <a:pt x="10436581" y="365907"/>
                  </a:lnTo>
                  <a:lnTo>
                    <a:pt x="10436581" y="413187"/>
                  </a:lnTo>
                  <a:lnTo>
                    <a:pt x="318439" y="413187"/>
                  </a:lnTo>
                  <a:lnTo>
                    <a:pt x="318439" y="6545218"/>
                  </a:lnTo>
                  <a:lnTo>
                    <a:pt x="10436581" y="6545218"/>
                  </a:lnTo>
                  <a:lnTo>
                    <a:pt x="10436581" y="7003629"/>
                  </a:lnTo>
                  <a:close/>
                </a:path>
                <a:path w="10436860" h="7004050">
                  <a:moveTo>
                    <a:pt x="10436581" y="6545218"/>
                  </a:moveTo>
                  <a:lnTo>
                    <a:pt x="10114033" y="6545218"/>
                  </a:lnTo>
                  <a:lnTo>
                    <a:pt x="10114033" y="413187"/>
                  </a:lnTo>
                  <a:lnTo>
                    <a:pt x="10436581" y="413187"/>
                  </a:lnTo>
                  <a:lnTo>
                    <a:pt x="10436581" y="65452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673480" y="2275968"/>
              <a:ext cx="12912725" cy="7353300"/>
            </a:xfrm>
            <a:custGeom>
              <a:avLst/>
              <a:gdLst/>
              <a:ahLst/>
              <a:cxnLst/>
              <a:rect l="l" t="t" r="r" b="b"/>
              <a:pathLst>
                <a:path w="12912725" h="7353300">
                  <a:moveTo>
                    <a:pt x="12758104" y="7353091"/>
                  </a:moveTo>
                  <a:lnTo>
                    <a:pt x="154083" y="7353091"/>
                  </a:lnTo>
                  <a:lnTo>
                    <a:pt x="105713" y="7345346"/>
                  </a:lnTo>
                  <a:lnTo>
                    <a:pt x="63457" y="7323687"/>
                  </a:lnTo>
                  <a:lnTo>
                    <a:pt x="29978" y="7290484"/>
                  </a:lnTo>
                  <a:lnTo>
                    <a:pt x="7938" y="7248105"/>
                  </a:lnTo>
                  <a:lnTo>
                    <a:pt x="0" y="7198917"/>
                  </a:lnTo>
                  <a:lnTo>
                    <a:pt x="0" y="7040631"/>
                  </a:lnTo>
                  <a:lnTo>
                    <a:pt x="1201850" y="7040631"/>
                  </a:lnTo>
                  <a:lnTo>
                    <a:pt x="1201850" y="394686"/>
                  </a:lnTo>
                  <a:lnTo>
                    <a:pt x="1204924" y="345193"/>
                  </a:lnTo>
                  <a:lnTo>
                    <a:pt x="1213894" y="297530"/>
                  </a:lnTo>
                  <a:lnTo>
                    <a:pt x="1228386" y="252068"/>
                  </a:lnTo>
                  <a:lnTo>
                    <a:pt x="1248022" y="209177"/>
                  </a:lnTo>
                  <a:lnTo>
                    <a:pt x="1272428" y="169228"/>
                  </a:lnTo>
                  <a:lnTo>
                    <a:pt x="1301226" y="132591"/>
                  </a:lnTo>
                  <a:lnTo>
                    <a:pt x="1334042" y="99637"/>
                  </a:lnTo>
                  <a:lnTo>
                    <a:pt x="1370500" y="70736"/>
                  </a:lnTo>
                  <a:lnTo>
                    <a:pt x="1410222" y="46259"/>
                  </a:lnTo>
                  <a:lnTo>
                    <a:pt x="1452834" y="26576"/>
                  </a:lnTo>
                  <a:lnTo>
                    <a:pt x="1497960" y="12058"/>
                  </a:lnTo>
                  <a:lnTo>
                    <a:pt x="1545224" y="3076"/>
                  </a:lnTo>
                  <a:lnTo>
                    <a:pt x="1594249" y="0"/>
                  </a:lnTo>
                  <a:lnTo>
                    <a:pt x="11315883" y="0"/>
                  </a:lnTo>
                  <a:lnTo>
                    <a:pt x="11365347" y="3076"/>
                  </a:lnTo>
                  <a:lnTo>
                    <a:pt x="11412982" y="12058"/>
                  </a:lnTo>
                  <a:lnTo>
                    <a:pt x="11458417" y="26576"/>
                  </a:lnTo>
                  <a:lnTo>
                    <a:pt x="11476646" y="34946"/>
                  </a:lnTo>
                  <a:lnTo>
                    <a:pt x="1604521" y="34946"/>
                  </a:lnTo>
                  <a:lnTo>
                    <a:pt x="1558773" y="37807"/>
                  </a:lnTo>
                  <a:lnTo>
                    <a:pt x="1514687" y="46159"/>
                  </a:lnTo>
                  <a:lnTo>
                    <a:pt x="1472608" y="59653"/>
                  </a:lnTo>
                  <a:lnTo>
                    <a:pt x="1432887" y="77942"/>
                  </a:lnTo>
                  <a:lnTo>
                    <a:pt x="1395869" y="100677"/>
                  </a:lnTo>
                  <a:lnTo>
                    <a:pt x="1361904" y="127510"/>
                  </a:lnTo>
                  <a:lnTo>
                    <a:pt x="1331339" y="158093"/>
                  </a:lnTo>
                  <a:lnTo>
                    <a:pt x="1304522" y="192078"/>
                  </a:lnTo>
                  <a:lnTo>
                    <a:pt x="1281800" y="229117"/>
                  </a:lnTo>
                  <a:lnTo>
                    <a:pt x="1263522" y="268863"/>
                  </a:lnTo>
                  <a:lnTo>
                    <a:pt x="1250036" y="310966"/>
                  </a:lnTo>
                  <a:lnTo>
                    <a:pt x="1241689" y="355079"/>
                  </a:lnTo>
                  <a:lnTo>
                    <a:pt x="1238830" y="400853"/>
                  </a:lnTo>
                  <a:lnTo>
                    <a:pt x="1238830" y="7038576"/>
                  </a:lnTo>
                  <a:lnTo>
                    <a:pt x="5600417" y="7038576"/>
                  </a:lnTo>
                  <a:lnTo>
                    <a:pt x="5600417" y="7040631"/>
                  </a:lnTo>
                  <a:lnTo>
                    <a:pt x="5608158" y="7089030"/>
                  </a:lnTo>
                  <a:lnTo>
                    <a:pt x="5629804" y="7131311"/>
                  </a:lnTo>
                  <a:lnTo>
                    <a:pt x="5662987" y="7164810"/>
                  </a:lnTo>
                  <a:lnTo>
                    <a:pt x="5705341" y="7186863"/>
                  </a:lnTo>
                  <a:lnTo>
                    <a:pt x="5754500" y="7194806"/>
                  </a:lnTo>
                  <a:lnTo>
                    <a:pt x="12912187" y="7194806"/>
                  </a:lnTo>
                  <a:lnTo>
                    <a:pt x="12912187" y="7198917"/>
                  </a:lnTo>
                  <a:lnTo>
                    <a:pt x="12904446" y="7247315"/>
                  </a:lnTo>
                  <a:lnTo>
                    <a:pt x="12882801" y="7289596"/>
                  </a:lnTo>
                  <a:lnTo>
                    <a:pt x="12849617" y="7323095"/>
                  </a:lnTo>
                  <a:lnTo>
                    <a:pt x="12807263" y="7345148"/>
                  </a:lnTo>
                  <a:lnTo>
                    <a:pt x="12758104" y="7353091"/>
                  </a:lnTo>
                  <a:close/>
                </a:path>
                <a:path w="12912725" h="7353300">
                  <a:moveTo>
                    <a:pt x="12912187" y="7194806"/>
                  </a:moveTo>
                  <a:lnTo>
                    <a:pt x="7157687" y="7194806"/>
                  </a:lnTo>
                  <a:lnTo>
                    <a:pt x="7206056" y="7187060"/>
                  </a:lnTo>
                  <a:lnTo>
                    <a:pt x="7248312" y="7165402"/>
                  </a:lnTo>
                  <a:lnTo>
                    <a:pt x="7281791" y="7132199"/>
                  </a:lnTo>
                  <a:lnTo>
                    <a:pt x="7303832" y="7089819"/>
                  </a:lnTo>
                  <a:lnTo>
                    <a:pt x="7311770" y="7040631"/>
                  </a:lnTo>
                  <a:lnTo>
                    <a:pt x="7311770" y="7038576"/>
                  </a:lnTo>
                  <a:lnTo>
                    <a:pt x="11673356" y="7038576"/>
                  </a:lnTo>
                  <a:lnTo>
                    <a:pt x="11673356" y="400853"/>
                  </a:lnTo>
                  <a:lnTo>
                    <a:pt x="11670496" y="355079"/>
                  </a:lnTo>
                  <a:lnTo>
                    <a:pt x="11662150" y="310966"/>
                  </a:lnTo>
                  <a:lnTo>
                    <a:pt x="11648663" y="268863"/>
                  </a:lnTo>
                  <a:lnTo>
                    <a:pt x="11630386" y="229117"/>
                  </a:lnTo>
                  <a:lnTo>
                    <a:pt x="11607664" y="192078"/>
                  </a:lnTo>
                  <a:lnTo>
                    <a:pt x="11580847" y="158093"/>
                  </a:lnTo>
                  <a:lnTo>
                    <a:pt x="11550282" y="127510"/>
                  </a:lnTo>
                  <a:lnTo>
                    <a:pt x="11516317" y="100677"/>
                  </a:lnTo>
                  <a:lnTo>
                    <a:pt x="11479299" y="77942"/>
                  </a:lnTo>
                  <a:lnTo>
                    <a:pt x="11439578" y="59653"/>
                  </a:lnTo>
                  <a:lnTo>
                    <a:pt x="11397499" y="46159"/>
                  </a:lnTo>
                  <a:lnTo>
                    <a:pt x="11353413" y="37807"/>
                  </a:lnTo>
                  <a:lnTo>
                    <a:pt x="11307665" y="34946"/>
                  </a:lnTo>
                  <a:lnTo>
                    <a:pt x="11476646" y="34946"/>
                  </a:lnTo>
                  <a:lnTo>
                    <a:pt x="11541209" y="70736"/>
                  </a:lnTo>
                  <a:lnTo>
                    <a:pt x="11577824" y="99637"/>
                  </a:lnTo>
                  <a:lnTo>
                    <a:pt x="11610759" y="132591"/>
                  </a:lnTo>
                  <a:lnTo>
                    <a:pt x="11639643" y="169228"/>
                  </a:lnTo>
                  <a:lnTo>
                    <a:pt x="11664105" y="209177"/>
                  </a:lnTo>
                  <a:lnTo>
                    <a:pt x="11683776" y="252068"/>
                  </a:lnTo>
                  <a:lnTo>
                    <a:pt x="11698285" y="297530"/>
                  </a:lnTo>
                  <a:lnTo>
                    <a:pt x="11707262" y="345193"/>
                  </a:lnTo>
                  <a:lnTo>
                    <a:pt x="11710337" y="394686"/>
                  </a:lnTo>
                  <a:lnTo>
                    <a:pt x="11710337" y="7040631"/>
                  </a:lnTo>
                  <a:lnTo>
                    <a:pt x="12912187" y="7040631"/>
                  </a:lnTo>
                  <a:lnTo>
                    <a:pt x="12912187" y="719480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938500" y="9316605"/>
              <a:ext cx="12382500" cy="370205"/>
            </a:xfrm>
            <a:custGeom>
              <a:avLst/>
              <a:gdLst/>
              <a:ahLst/>
              <a:cxnLst/>
              <a:rect l="l" t="t" r="r" b="b"/>
              <a:pathLst>
                <a:path w="12382500" h="370204">
                  <a:moveTo>
                    <a:pt x="7046747" y="0"/>
                  </a:moveTo>
                  <a:lnTo>
                    <a:pt x="5333339" y="0"/>
                  </a:lnTo>
                  <a:lnTo>
                    <a:pt x="5333339" y="2057"/>
                  </a:lnTo>
                  <a:lnTo>
                    <a:pt x="5341290" y="50457"/>
                  </a:lnTo>
                  <a:lnTo>
                    <a:pt x="5363451" y="92735"/>
                  </a:lnTo>
                  <a:lnTo>
                    <a:pt x="5397233" y="126238"/>
                  </a:lnTo>
                  <a:lnTo>
                    <a:pt x="5440108" y="148285"/>
                  </a:lnTo>
                  <a:lnTo>
                    <a:pt x="5489473" y="156235"/>
                  </a:lnTo>
                  <a:lnTo>
                    <a:pt x="6892658" y="156235"/>
                  </a:lnTo>
                  <a:lnTo>
                    <a:pt x="6941820" y="148285"/>
                  </a:lnTo>
                  <a:lnTo>
                    <a:pt x="6984174" y="126238"/>
                  </a:lnTo>
                  <a:lnTo>
                    <a:pt x="7017359" y="92735"/>
                  </a:lnTo>
                  <a:lnTo>
                    <a:pt x="7039000" y="50457"/>
                  </a:lnTo>
                  <a:lnTo>
                    <a:pt x="7046747" y="2057"/>
                  </a:lnTo>
                  <a:lnTo>
                    <a:pt x="7046747" y="0"/>
                  </a:lnTo>
                  <a:close/>
                </a:path>
                <a:path w="12382500" h="370204">
                  <a:moveTo>
                    <a:pt x="12382132" y="312458"/>
                  </a:moveTo>
                  <a:lnTo>
                    <a:pt x="0" y="312458"/>
                  </a:lnTo>
                  <a:lnTo>
                    <a:pt x="4648" y="335330"/>
                  </a:lnTo>
                  <a:lnTo>
                    <a:pt x="17208" y="353580"/>
                  </a:lnTo>
                  <a:lnTo>
                    <a:pt x="35534" y="365645"/>
                  </a:lnTo>
                  <a:lnTo>
                    <a:pt x="57518" y="370014"/>
                  </a:lnTo>
                  <a:lnTo>
                    <a:pt x="12324613" y="370014"/>
                  </a:lnTo>
                  <a:lnTo>
                    <a:pt x="12347473" y="365366"/>
                  </a:lnTo>
                  <a:lnTo>
                    <a:pt x="12365698" y="352806"/>
                  </a:lnTo>
                  <a:lnTo>
                    <a:pt x="12377776" y="334467"/>
                  </a:lnTo>
                  <a:lnTo>
                    <a:pt x="12382132" y="312458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29512" y="2723481"/>
              <a:ext cx="9787807" cy="612559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84077" y="311150"/>
            <a:ext cx="1528127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75">
                <a:solidFill>
                  <a:srgbClr val="000000"/>
                </a:solidFill>
                <a:latin typeface="Tahoma"/>
                <a:cs typeface="Tahoma"/>
              </a:rPr>
              <a:t>Success</a:t>
            </a:r>
            <a:r>
              <a:rPr dirty="0" sz="9000" spc="-32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9000">
                <a:solidFill>
                  <a:srgbClr val="000000"/>
                </a:solidFill>
                <a:latin typeface="Tahoma"/>
                <a:cs typeface="Tahoma"/>
              </a:rPr>
              <a:t>Page</a:t>
            </a:r>
            <a:r>
              <a:rPr dirty="0" sz="9000" spc="-31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9000" spc="315">
                <a:solidFill>
                  <a:srgbClr val="000000"/>
                </a:solidFill>
                <a:latin typeface="Tahoma"/>
                <a:cs typeface="Tahoma"/>
              </a:rPr>
              <a:t>After</a:t>
            </a:r>
            <a:r>
              <a:rPr dirty="0" sz="9000" spc="-32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9000" spc="165">
                <a:solidFill>
                  <a:srgbClr val="000000"/>
                </a:solidFill>
                <a:latin typeface="Tahoma"/>
                <a:cs typeface="Tahoma"/>
              </a:rPr>
              <a:t>Voting</a:t>
            </a:r>
            <a:endParaRPr sz="9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604" y="1930178"/>
            <a:ext cx="17706974" cy="73628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2743" y="318162"/>
            <a:ext cx="17023715" cy="1046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700" spc="95">
                <a:solidFill>
                  <a:srgbClr val="000000"/>
                </a:solidFill>
                <a:latin typeface="Tahoma"/>
                <a:cs typeface="Tahoma"/>
              </a:rPr>
              <a:t>Result</a:t>
            </a:r>
            <a:r>
              <a:rPr dirty="0" sz="6700" spc="-23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700" spc="75">
                <a:solidFill>
                  <a:srgbClr val="000000"/>
                </a:solidFill>
                <a:latin typeface="Tahoma"/>
                <a:cs typeface="Tahoma"/>
              </a:rPr>
              <a:t>Webpage</a:t>
            </a:r>
            <a:r>
              <a:rPr dirty="0" sz="6700" spc="-23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700" spc="210">
                <a:solidFill>
                  <a:srgbClr val="000000"/>
                </a:solidFill>
                <a:latin typeface="Tahoma"/>
                <a:cs typeface="Tahoma"/>
              </a:rPr>
              <a:t>after</a:t>
            </a:r>
            <a:r>
              <a:rPr dirty="0" sz="6700" spc="-23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700" spc="90">
                <a:solidFill>
                  <a:srgbClr val="000000"/>
                </a:solidFill>
                <a:latin typeface="Tahoma"/>
                <a:cs typeface="Tahoma"/>
              </a:rPr>
              <a:t>Casting</a:t>
            </a:r>
            <a:r>
              <a:rPr dirty="0" sz="6700" spc="-23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700" spc="215">
                <a:solidFill>
                  <a:srgbClr val="000000"/>
                </a:solidFill>
                <a:latin typeface="Tahoma"/>
                <a:cs typeface="Tahoma"/>
              </a:rPr>
              <a:t>the</a:t>
            </a:r>
            <a:r>
              <a:rPr dirty="0" sz="6700" spc="-23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6700" spc="175">
                <a:solidFill>
                  <a:srgbClr val="000000"/>
                </a:solidFill>
                <a:latin typeface="Tahoma"/>
                <a:cs typeface="Tahoma"/>
              </a:rPr>
              <a:t>Vote</a:t>
            </a:r>
            <a:endParaRPr sz="6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572" y="2091832"/>
            <a:ext cx="17745074" cy="79152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44208" y="312447"/>
            <a:ext cx="16000094" cy="1229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900" spc="240">
                <a:solidFill>
                  <a:srgbClr val="000000"/>
                </a:solidFill>
                <a:latin typeface="Tahoma"/>
                <a:cs typeface="Tahoma"/>
              </a:rPr>
              <a:t>Admin</a:t>
            </a:r>
            <a:r>
              <a:rPr dirty="0" sz="7900" spc="-28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7900" spc="130">
                <a:solidFill>
                  <a:srgbClr val="000000"/>
                </a:solidFill>
                <a:latin typeface="Tahoma"/>
                <a:cs typeface="Tahoma"/>
              </a:rPr>
              <a:t>Dashboard</a:t>
            </a:r>
            <a:r>
              <a:rPr dirty="0" sz="7900" spc="-285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7900" spc="275">
                <a:solidFill>
                  <a:srgbClr val="000000"/>
                </a:solidFill>
                <a:latin typeface="Tahoma"/>
                <a:cs typeface="Tahoma"/>
              </a:rPr>
              <a:t>After</a:t>
            </a:r>
            <a:r>
              <a:rPr dirty="0" sz="7900" spc="-28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7900" spc="70">
                <a:solidFill>
                  <a:srgbClr val="000000"/>
                </a:solidFill>
                <a:latin typeface="Tahoma"/>
                <a:cs typeface="Tahoma"/>
              </a:rPr>
              <a:t>Polling</a:t>
            </a:r>
            <a:endParaRPr sz="7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2576" y="1883748"/>
            <a:ext cx="14422788" cy="667120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6165" y="0"/>
            <a:ext cx="6002655" cy="1397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0" spc="130">
                <a:solidFill>
                  <a:srgbClr val="000000"/>
                </a:solidFill>
                <a:latin typeface="Tahoma"/>
                <a:cs typeface="Tahoma"/>
              </a:rPr>
              <a:t>Result</a:t>
            </a:r>
            <a:r>
              <a:rPr dirty="0" sz="9000" spc="-37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dirty="0" sz="9000" spc="55">
                <a:solidFill>
                  <a:srgbClr val="000000"/>
                </a:solidFill>
                <a:latin typeface="Tahoma"/>
                <a:cs typeface="Tahoma"/>
              </a:rPr>
              <a:t>Pdf</a:t>
            </a:r>
            <a:endParaRPr sz="9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07286" y="1181323"/>
            <a:ext cx="180677" cy="24525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42893" y="3389643"/>
            <a:ext cx="12199572" cy="385762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767915" y="1933108"/>
            <a:ext cx="2752725" cy="72263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4550" spc="254">
                <a:solidFill>
                  <a:srgbClr val="F56E1A"/>
                </a:solidFill>
                <a:latin typeface="Trebuchet MS"/>
                <a:cs typeface="Trebuchet MS"/>
              </a:rPr>
              <a:t>Summary</a:t>
            </a:r>
            <a:endParaRPr sz="45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15900"/>
              </a:lnSpc>
              <a:spcBef>
                <a:spcPts val="95"/>
              </a:spcBef>
            </a:pPr>
            <a:r>
              <a:rPr dirty="0" spc="55"/>
              <a:t>"By </a:t>
            </a:r>
            <a:r>
              <a:rPr dirty="0" spc="35"/>
              <a:t>summarizing </a:t>
            </a:r>
            <a:r>
              <a:rPr dirty="0" spc="30"/>
              <a:t>the </a:t>
            </a:r>
            <a:r>
              <a:rPr dirty="0" spc="-40"/>
              <a:t>project,our </a:t>
            </a:r>
            <a:r>
              <a:rPr dirty="0" spc="50"/>
              <a:t>team </a:t>
            </a:r>
            <a:r>
              <a:rPr dirty="0" spc="65"/>
              <a:t>has </a:t>
            </a:r>
            <a:r>
              <a:rPr dirty="0" spc="70"/>
              <a:t> </a:t>
            </a:r>
            <a:r>
              <a:rPr dirty="0"/>
              <a:t>succesfully</a:t>
            </a:r>
            <a:r>
              <a:rPr dirty="0" spc="-105"/>
              <a:t> </a:t>
            </a:r>
            <a:r>
              <a:rPr dirty="0" spc="-5"/>
              <a:t>deployed</a:t>
            </a:r>
            <a:r>
              <a:rPr dirty="0" spc="-100"/>
              <a:t> </a:t>
            </a:r>
            <a:r>
              <a:rPr dirty="0" spc="20"/>
              <a:t>a</a:t>
            </a:r>
            <a:r>
              <a:rPr dirty="0" spc="-100"/>
              <a:t> </a:t>
            </a:r>
            <a:r>
              <a:rPr dirty="0" spc="40"/>
              <a:t>sample</a:t>
            </a:r>
            <a:r>
              <a:rPr dirty="0" spc="-100"/>
              <a:t> </a:t>
            </a:r>
            <a:r>
              <a:rPr dirty="0" spc="30"/>
              <a:t>online</a:t>
            </a:r>
            <a:r>
              <a:rPr dirty="0" spc="-100"/>
              <a:t> </a:t>
            </a:r>
            <a:r>
              <a:rPr dirty="0" spc="-10"/>
              <a:t>voting</a:t>
            </a:r>
            <a:r>
              <a:rPr dirty="0" spc="-100"/>
              <a:t> </a:t>
            </a:r>
            <a:r>
              <a:rPr dirty="0" spc="25"/>
              <a:t>system </a:t>
            </a:r>
            <a:r>
              <a:rPr dirty="0" spc="-815"/>
              <a:t> </a:t>
            </a:r>
            <a:r>
              <a:rPr dirty="0" spc="50"/>
              <a:t>using </a:t>
            </a:r>
            <a:r>
              <a:rPr dirty="0" spc="-45"/>
              <a:t>K8s </a:t>
            </a:r>
            <a:r>
              <a:rPr dirty="0" spc="50"/>
              <a:t>through </a:t>
            </a:r>
            <a:r>
              <a:rPr dirty="0" spc="-25"/>
              <a:t>containerization, </a:t>
            </a:r>
            <a:r>
              <a:rPr dirty="0" spc="10"/>
              <a:t>container </a:t>
            </a:r>
            <a:r>
              <a:rPr dirty="0" spc="15"/>
              <a:t> </a:t>
            </a:r>
            <a:r>
              <a:rPr dirty="0" spc="75"/>
              <a:t>management </a:t>
            </a:r>
            <a:r>
              <a:rPr dirty="0" spc="55"/>
              <a:t>and </a:t>
            </a:r>
            <a:r>
              <a:rPr dirty="0" spc="35"/>
              <a:t>automating </a:t>
            </a:r>
            <a:r>
              <a:rPr dirty="0" spc="-45"/>
              <a:t>K8s </a:t>
            </a:r>
            <a:r>
              <a:rPr dirty="0" spc="50"/>
              <a:t>through </a:t>
            </a:r>
            <a:r>
              <a:rPr dirty="0" spc="80"/>
              <a:t>helm </a:t>
            </a:r>
            <a:r>
              <a:rPr dirty="0" spc="85"/>
              <a:t> </a:t>
            </a:r>
            <a:r>
              <a:rPr dirty="0"/>
              <a:t>chart/terraform </a:t>
            </a:r>
            <a:r>
              <a:rPr dirty="0" spc="55"/>
              <a:t>and </a:t>
            </a:r>
            <a:r>
              <a:rPr dirty="0" spc="10"/>
              <a:t>with </a:t>
            </a:r>
            <a:r>
              <a:rPr dirty="0" spc="30"/>
              <a:t>the </a:t>
            </a:r>
            <a:r>
              <a:rPr dirty="0" spc="25"/>
              <a:t>help </a:t>
            </a:r>
            <a:r>
              <a:rPr dirty="0" spc="-20"/>
              <a:t>of </a:t>
            </a:r>
            <a:r>
              <a:rPr dirty="0"/>
              <a:t>above </a:t>
            </a:r>
            <a:r>
              <a:rPr dirty="0" spc="5"/>
              <a:t> </a:t>
            </a:r>
            <a:r>
              <a:rPr dirty="0" spc="15"/>
              <a:t>technology </a:t>
            </a:r>
            <a:r>
              <a:rPr dirty="0" spc="10"/>
              <a:t>stack </a:t>
            </a:r>
            <a:r>
              <a:rPr dirty="0" spc="-5"/>
              <a:t>like </a:t>
            </a:r>
            <a:r>
              <a:rPr dirty="0"/>
              <a:t> </a:t>
            </a:r>
            <a:r>
              <a:rPr dirty="0" spc="-15"/>
              <a:t>AWS,terraform,docker,Ansible,helm</a:t>
            </a:r>
            <a:r>
              <a:rPr dirty="0" spc="-110"/>
              <a:t> </a:t>
            </a:r>
            <a:r>
              <a:rPr dirty="0"/>
              <a:t>charts."</a:t>
            </a: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36567" y="7523505"/>
            <a:ext cx="1095374" cy="10953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43075" y="5928919"/>
            <a:ext cx="590549" cy="59054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56042" y="2014602"/>
            <a:ext cx="1095374" cy="10953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054258" y="4113907"/>
            <a:ext cx="590549" cy="59054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"/>
            <a:ext cx="18288000" cy="10287000"/>
            <a:chOff x="0" y="5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3306" y="5"/>
              <a:ext cx="3364692" cy="335996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pc="-885"/>
              <a:t>T</a:t>
            </a:r>
            <a:r>
              <a:rPr dirty="0" spc="-300"/>
              <a:t>h</a:t>
            </a:r>
            <a:r>
              <a:rPr dirty="0" spc="140"/>
              <a:t>a</a:t>
            </a:r>
            <a:r>
              <a:rPr dirty="0" spc="-300"/>
              <a:t>n</a:t>
            </a:r>
            <a:r>
              <a:rPr dirty="0" spc="-265"/>
              <a:t>k</a:t>
            </a:r>
            <a:r>
              <a:rPr dirty="0" spc="-1720"/>
              <a:t> </a:t>
            </a:r>
            <a:r>
              <a:rPr dirty="0" spc="-409"/>
              <a:t>Y</a:t>
            </a:r>
            <a:r>
              <a:rPr dirty="0" spc="-575"/>
              <a:t>o</a:t>
            </a:r>
            <a:r>
              <a:rPr dirty="0" spc="-295"/>
              <a:t>u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6922317"/>
            <a:ext cx="3359957" cy="33646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856594" y="1028705"/>
            <a:ext cx="1390649" cy="139064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39568" y="7866464"/>
            <a:ext cx="1390649" cy="13906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229345" y="5917215"/>
            <a:ext cx="590549" cy="59054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730715" y="3776305"/>
            <a:ext cx="8277225" cy="6286500"/>
            <a:chOff x="9730715" y="3776305"/>
            <a:chExt cx="8277225" cy="628650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465163" y="3776305"/>
              <a:ext cx="590549" cy="5905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0715" y="3776305"/>
              <a:ext cx="8277224" cy="62864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57325">
              <a:lnSpc>
                <a:spcPct val="100000"/>
              </a:lnSpc>
              <a:spcBef>
                <a:spcPts val="100"/>
              </a:spcBef>
            </a:pPr>
            <a:r>
              <a:rPr dirty="0" spc="-195"/>
              <a:t>P</a:t>
            </a:r>
            <a:r>
              <a:rPr dirty="0" spc="-40"/>
              <a:t>r</a:t>
            </a:r>
            <a:r>
              <a:rPr dirty="0" spc="105"/>
              <a:t>o</a:t>
            </a:r>
            <a:r>
              <a:rPr dirty="0" spc="254"/>
              <a:t>b</a:t>
            </a:r>
            <a:r>
              <a:rPr dirty="0" spc="-45"/>
              <a:t>l</a:t>
            </a:r>
            <a:r>
              <a:rPr dirty="0" spc="114"/>
              <a:t>e</a:t>
            </a:r>
            <a:r>
              <a:rPr dirty="0" spc="590"/>
              <a:t>m</a:t>
            </a:r>
            <a:r>
              <a:rPr dirty="0" spc="-455"/>
              <a:t> </a:t>
            </a:r>
            <a:r>
              <a:rPr dirty="0" spc="-110"/>
              <a:t>S</a:t>
            </a:r>
            <a:r>
              <a:rPr dirty="0" spc="-60"/>
              <a:t>t</a:t>
            </a:r>
            <a:r>
              <a:rPr dirty="0" spc="445"/>
              <a:t>a</a:t>
            </a:r>
            <a:r>
              <a:rPr dirty="0" spc="-60"/>
              <a:t>t</a:t>
            </a:r>
            <a:r>
              <a:rPr dirty="0" spc="114"/>
              <a:t>e</a:t>
            </a:r>
            <a:r>
              <a:rPr dirty="0" spc="585"/>
              <a:t>m</a:t>
            </a:r>
            <a:r>
              <a:rPr dirty="0" spc="114"/>
              <a:t>e</a:t>
            </a:r>
            <a:r>
              <a:rPr dirty="0" spc="180"/>
              <a:t>n</a:t>
            </a:r>
            <a:r>
              <a:rPr dirty="0" spc="-55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91551" y="6325780"/>
            <a:ext cx="10584180" cy="15684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16399"/>
              </a:lnSpc>
              <a:spcBef>
                <a:spcPts val="95"/>
              </a:spcBef>
            </a:pPr>
            <a:r>
              <a:rPr dirty="0" sz="2900" spc="100">
                <a:solidFill>
                  <a:srgbClr val="FFFFFF"/>
                </a:solidFill>
                <a:latin typeface="Tahoma"/>
                <a:cs typeface="Tahoma"/>
              </a:rPr>
              <a:t>Deploying </a:t>
            </a:r>
            <a:r>
              <a:rPr dirty="0" sz="2900" spc="95">
                <a:solidFill>
                  <a:srgbClr val="FFFFFF"/>
                </a:solidFill>
                <a:latin typeface="Tahoma"/>
                <a:cs typeface="Tahoma"/>
              </a:rPr>
              <a:t>a </a:t>
            </a:r>
            <a:r>
              <a:rPr dirty="0" sz="2900" spc="130">
                <a:solidFill>
                  <a:srgbClr val="FFFFFF"/>
                </a:solidFill>
                <a:latin typeface="Tahoma"/>
                <a:cs typeface="Tahoma"/>
              </a:rPr>
              <a:t>sample </a:t>
            </a:r>
            <a:r>
              <a:rPr dirty="0" sz="2900" spc="120">
                <a:solidFill>
                  <a:srgbClr val="FFFFFF"/>
                </a:solidFill>
                <a:latin typeface="Tahoma"/>
                <a:cs typeface="Tahoma"/>
              </a:rPr>
              <a:t>online </a:t>
            </a:r>
            <a:r>
              <a:rPr dirty="0" sz="2900" spc="75">
                <a:solidFill>
                  <a:srgbClr val="FFFFFF"/>
                </a:solidFill>
                <a:latin typeface="Tahoma"/>
                <a:cs typeface="Tahoma"/>
              </a:rPr>
              <a:t>voting </a:t>
            </a:r>
            <a:r>
              <a:rPr dirty="0" sz="2900" spc="100">
                <a:solidFill>
                  <a:srgbClr val="FFFFFF"/>
                </a:solidFill>
                <a:latin typeface="Tahoma"/>
                <a:cs typeface="Tahoma"/>
              </a:rPr>
              <a:t>system </a:t>
            </a:r>
            <a:r>
              <a:rPr dirty="0" sz="2900" spc="95">
                <a:solidFill>
                  <a:srgbClr val="FFFFFF"/>
                </a:solidFill>
                <a:latin typeface="Tahoma"/>
                <a:cs typeface="Tahoma"/>
              </a:rPr>
              <a:t>using </a:t>
            </a:r>
            <a:r>
              <a:rPr dirty="0" sz="2900" spc="80">
                <a:solidFill>
                  <a:srgbClr val="FFFFFF"/>
                </a:solidFill>
                <a:latin typeface="Tahoma"/>
                <a:cs typeface="Tahoma"/>
              </a:rPr>
              <a:t>K8s </a:t>
            </a:r>
            <a:r>
              <a:rPr dirty="0" sz="2900" spc="120">
                <a:solidFill>
                  <a:srgbClr val="FFFFFF"/>
                </a:solidFill>
                <a:latin typeface="Tahoma"/>
                <a:cs typeface="Tahoma"/>
              </a:rPr>
              <a:t>through </a:t>
            </a:r>
            <a:r>
              <a:rPr dirty="0" sz="2900" spc="-89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85">
                <a:solidFill>
                  <a:srgbClr val="FFFFFF"/>
                </a:solidFill>
                <a:latin typeface="Tahoma"/>
                <a:cs typeface="Tahoma"/>
              </a:rPr>
              <a:t>containerization,</a:t>
            </a:r>
            <a:r>
              <a:rPr dirty="0" sz="29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Tahoma"/>
                <a:cs typeface="Tahoma"/>
              </a:rPr>
              <a:t>container</a:t>
            </a:r>
            <a:r>
              <a:rPr dirty="0" sz="29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25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r>
              <a:rPr dirty="0" sz="29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9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Tahoma"/>
                <a:cs typeface="Tahoma"/>
              </a:rPr>
              <a:t>automating</a:t>
            </a:r>
            <a:r>
              <a:rPr dirty="0" sz="2900" spc="-1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Tahoma"/>
                <a:cs typeface="Tahoma"/>
              </a:rPr>
              <a:t>K8s </a:t>
            </a:r>
            <a:r>
              <a:rPr dirty="0" sz="2900" spc="-8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20">
                <a:solidFill>
                  <a:srgbClr val="FFFFFF"/>
                </a:solidFill>
                <a:latin typeface="Tahoma"/>
                <a:cs typeface="Tahoma"/>
              </a:rPr>
              <a:t>through</a:t>
            </a:r>
            <a:r>
              <a:rPr dirty="0" sz="29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Tahoma"/>
                <a:cs typeface="Tahoma"/>
              </a:rPr>
              <a:t>helm</a:t>
            </a:r>
            <a:r>
              <a:rPr dirty="0" sz="29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95">
                <a:solidFill>
                  <a:srgbClr val="FFFFFF"/>
                </a:solidFill>
                <a:latin typeface="Tahoma"/>
                <a:cs typeface="Tahoma"/>
              </a:rPr>
              <a:t>chart</a:t>
            </a:r>
            <a:r>
              <a:rPr dirty="0" sz="29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900" spc="-1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900" spc="105">
                <a:solidFill>
                  <a:srgbClr val="FFFFFF"/>
                </a:solidFill>
                <a:latin typeface="Tahoma"/>
                <a:cs typeface="Tahoma"/>
              </a:rPr>
              <a:t>terraform.</a:t>
            </a:r>
            <a:endParaRPr sz="29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28700" y="517613"/>
            <a:ext cx="2175510" cy="1057275"/>
            <a:chOff x="1028700" y="517613"/>
            <a:chExt cx="2175510" cy="10572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13556" y="517613"/>
              <a:ext cx="1390649" cy="10572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028701"/>
              <a:ext cx="542924" cy="5429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286" y="1181326"/>
              <a:ext cx="180677" cy="245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0"/>
            <a:ext cx="542925" cy="542925"/>
            <a:chOff x="1028700" y="1028700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3"/>
              <a:ext cx="180677" cy="24525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0" y="517612"/>
            <a:ext cx="9145270" cy="9769475"/>
            <a:chOff x="0" y="517612"/>
            <a:chExt cx="9145270" cy="976947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06254"/>
              <a:ext cx="4359240" cy="41807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4127499"/>
              <a:ext cx="5135301" cy="5130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687191" y="1640437"/>
              <a:ext cx="5457825" cy="5457825"/>
            </a:xfrm>
            <a:custGeom>
              <a:avLst/>
              <a:gdLst/>
              <a:ahLst/>
              <a:cxnLst/>
              <a:rect l="l" t="t" r="r" b="b"/>
              <a:pathLst>
                <a:path w="5457825" h="5457825">
                  <a:moveTo>
                    <a:pt x="2728912" y="5457824"/>
                  </a:moveTo>
                  <a:lnTo>
                    <a:pt x="2680395" y="5457402"/>
                  </a:lnTo>
                  <a:lnTo>
                    <a:pt x="2632083" y="5456139"/>
                  </a:lnTo>
                  <a:lnTo>
                    <a:pt x="2583982" y="5454042"/>
                  </a:lnTo>
                  <a:lnTo>
                    <a:pt x="2536101" y="5451118"/>
                  </a:lnTo>
                  <a:lnTo>
                    <a:pt x="2488445" y="5447375"/>
                  </a:lnTo>
                  <a:lnTo>
                    <a:pt x="2441023" y="5442820"/>
                  </a:lnTo>
                  <a:lnTo>
                    <a:pt x="2393840" y="5437458"/>
                  </a:lnTo>
                  <a:lnTo>
                    <a:pt x="2346904" y="5431298"/>
                  </a:lnTo>
                  <a:lnTo>
                    <a:pt x="2300222" y="5424346"/>
                  </a:lnTo>
                  <a:lnTo>
                    <a:pt x="2253801" y="5416610"/>
                  </a:lnTo>
                  <a:lnTo>
                    <a:pt x="2207648" y="5408096"/>
                  </a:lnTo>
                  <a:lnTo>
                    <a:pt x="2161769" y="5398811"/>
                  </a:lnTo>
                  <a:lnTo>
                    <a:pt x="2116172" y="5388762"/>
                  </a:lnTo>
                  <a:lnTo>
                    <a:pt x="2070864" y="5377957"/>
                  </a:lnTo>
                  <a:lnTo>
                    <a:pt x="2025852" y="5366402"/>
                  </a:lnTo>
                  <a:lnTo>
                    <a:pt x="1981142" y="5354104"/>
                  </a:lnTo>
                  <a:lnTo>
                    <a:pt x="1936743" y="5341070"/>
                  </a:lnTo>
                  <a:lnTo>
                    <a:pt x="1892659" y="5327307"/>
                  </a:lnTo>
                  <a:lnTo>
                    <a:pt x="1848900" y="5312823"/>
                  </a:lnTo>
                  <a:lnTo>
                    <a:pt x="1805471" y="5297623"/>
                  </a:lnTo>
                  <a:lnTo>
                    <a:pt x="1762380" y="5281716"/>
                  </a:lnTo>
                  <a:lnTo>
                    <a:pt x="1719634" y="5265108"/>
                  </a:lnTo>
                  <a:lnTo>
                    <a:pt x="1677239" y="5247806"/>
                  </a:lnTo>
                  <a:lnTo>
                    <a:pt x="1635203" y="5229817"/>
                  </a:lnTo>
                  <a:lnTo>
                    <a:pt x="1593532" y="5211148"/>
                  </a:lnTo>
                  <a:lnTo>
                    <a:pt x="1552234" y="5191807"/>
                  </a:lnTo>
                  <a:lnTo>
                    <a:pt x="1511316" y="5171799"/>
                  </a:lnTo>
                  <a:lnTo>
                    <a:pt x="1470784" y="5151132"/>
                  </a:lnTo>
                  <a:lnTo>
                    <a:pt x="1430646" y="5129813"/>
                  </a:lnTo>
                  <a:lnTo>
                    <a:pt x="1390908" y="5107850"/>
                  </a:lnTo>
                  <a:lnTo>
                    <a:pt x="1351578" y="5085248"/>
                  </a:lnTo>
                  <a:lnTo>
                    <a:pt x="1312662" y="5062015"/>
                  </a:lnTo>
                  <a:lnTo>
                    <a:pt x="1274168" y="5038158"/>
                  </a:lnTo>
                  <a:lnTo>
                    <a:pt x="1236102" y="5013684"/>
                  </a:lnTo>
                  <a:lnTo>
                    <a:pt x="1198471" y="4988600"/>
                  </a:lnTo>
                  <a:lnTo>
                    <a:pt x="1161283" y="4962913"/>
                  </a:lnTo>
                  <a:lnTo>
                    <a:pt x="1124545" y="4936630"/>
                  </a:lnTo>
                  <a:lnTo>
                    <a:pt x="1088263" y="4909758"/>
                  </a:lnTo>
                  <a:lnTo>
                    <a:pt x="1052444" y="4882303"/>
                  </a:lnTo>
                  <a:lnTo>
                    <a:pt x="1017096" y="4854274"/>
                  </a:lnTo>
                  <a:lnTo>
                    <a:pt x="982225" y="4825676"/>
                  </a:lnTo>
                  <a:lnTo>
                    <a:pt x="947838" y="4796517"/>
                  </a:lnTo>
                  <a:lnTo>
                    <a:pt x="913943" y="4766804"/>
                  </a:lnTo>
                  <a:lnTo>
                    <a:pt x="880546" y="4736544"/>
                  </a:lnTo>
                  <a:lnTo>
                    <a:pt x="847654" y="4705743"/>
                  </a:lnTo>
                  <a:lnTo>
                    <a:pt x="815275" y="4674409"/>
                  </a:lnTo>
                  <a:lnTo>
                    <a:pt x="783415" y="4642549"/>
                  </a:lnTo>
                  <a:lnTo>
                    <a:pt x="752081" y="4610170"/>
                  </a:lnTo>
                  <a:lnTo>
                    <a:pt x="721280" y="4577278"/>
                  </a:lnTo>
                  <a:lnTo>
                    <a:pt x="691020" y="4543881"/>
                  </a:lnTo>
                  <a:lnTo>
                    <a:pt x="661307" y="4509986"/>
                  </a:lnTo>
                  <a:lnTo>
                    <a:pt x="632148" y="4475599"/>
                  </a:lnTo>
                  <a:lnTo>
                    <a:pt x="603550" y="4440728"/>
                  </a:lnTo>
                  <a:lnTo>
                    <a:pt x="575520" y="4405380"/>
                  </a:lnTo>
                  <a:lnTo>
                    <a:pt x="548066" y="4369561"/>
                  </a:lnTo>
                  <a:lnTo>
                    <a:pt x="521194" y="4333279"/>
                  </a:lnTo>
                  <a:lnTo>
                    <a:pt x="494911" y="4296541"/>
                  </a:lnTo>
                  <a:lnTo>
                    <a:pt x="469224" y="4259353"/>
                  </a:lnTo>
                  <a:lnTo>
                    <a:pt x="444140" y="4221722"/>
                  </a:lnTo>
                  <a:lnTo>
                    <a:pt x="419666" y="4183656"/>
                  </a:lnTo>
                  <a:lnTo>
                    <a:pt x="395809" y="4145162"/>
                  </a:lnTo>
                  <a:lnTo>
                    <a:pt x="372576" y="4106246"/>
                  </a:lnTo>
                  <a:lnTo>
                    <a:pt x="349974" y="4066916"/>
                  </a:lnTo>
                  <a:lnTo>
                    <a:pt x="328011" y="4027178"/>
                  </a:lnTo>
                  <a:lnTo>
                    <a:pt x="306692" y="3987040"/>
                  </a:lnTo>
                  <a:lnTo>
                    <a:pt x="286025" y="3946508"/>
                  </a:lnTo>
                  <a:lnTo>
                    <a:pt x="266017" y="3905590"/>
                  </a:lnTo>
                  <a:lnTo>
                    <a:pt x="246676" y="3864292"/>
                  </a:lnTo>
                  <a:lnTo>
                    <a:pt x="228007" y="3822621"/>
                  </a:lnTo>
                  <a:lnTo>
                    <a:pt x="210018" y="3780585"/>
                  </a:lnTo>
                  <a:lnTo>
                    <a:pt x="192716" y="3738190"/>
                  </a:lnTo>
                  <a:lnTo>
                    <a:pt x="176108" y="3695444"/>
                  </a:lnTo>
                  <a:lnTo>
                    <a:pt x="160201" y="3652353"/>
                  </a:lnTo>
                  <a:lnTo>
                    <a:pt x="145001" y="3608924"/>
                  </a:lnTo>
                  <a:lnTo>
                    <a:pt x="130517" y="3565164"/>
                  </a:lnTo>
                  <a:lnTo>
                    <a:pt x="116754" y="3521081"/>
                  </a:lnTo>
                  <a:lnTo>
                    <a:pt x="103720" y="3476682"/>
                  </a:lnTo>
                  <a:lnTo>
                    <a:pt x="91422" y="3431972"/>
                  </a:lnTo>
                  <a:lnTo>
                    <a:pt x="79867" y="3386960"/>
                  </a:lnTo>
                  <a:lnTo>
                    <a:pt x="69062" y="3341652"/>
                  </a:lnTo>
                  <a:lnTo>
                    <a:pt x="59013" y="3296055"/>
                  </a:lnTo>
                  <a:lnTo>
                    <a:pt x="49728" y="3250176"/>
                  </a:lnTo>
                  <a:lnTo>
                    <a:pt x="41214" y="3204023"/>
                  </a:lnTo>
                  <a:lnTo>
                    <a:pt x="33477" y="3157602"/>
                  </a:lnTo>
                  <a:lnTo>
                    <a:pt x="26526" y="3110920"/>
                  </a:lnTo>
                  <a:lnTo>
                    <a:pt x="20366" y="3063984"/>
                  </a:lnTo>
                  <a:lnTo>
                    <a:pt x="15004" y="3016801"/>
                  </a:lnTo>
                  <a:lnTo>
                    <a:pt x="10449" y="2969379"/>
                  </a:lnTo>
                  <a:lnTo>
                    <a:pt x="6706" y="2921723"/>
                  </a:lnTo>
                  <a:lnTo>
                    <a:pt x="3782" y="2873842"/>
                  </a:lnTo>
                  <a:lnTo>
                    <a:pt x="1685" y="2825741"/>
                  </a:lnTo>
                  <a:lnTo>
                    <a:pt x="422" y="2777429"/>
                  </a:lnTo>
                  <a:lnTo>
                    <a:pt x="0" y="2728912"/>
                  </a:lnTo>
                  <a:lnTo>
                    <a:pt x="422" y="2680395"/>
                  </a:lnTo>
                  <a:lnTo>
                    <a:pt x="1685" y="2632083"/>
                  </a:lnTo>
                  <a:lnTo>
                    <a:pt x="3782" y="2583982"/>
                  </a:lnTo>
                  <a:lnTo>
                    <a:pt x="6706" y="2536101"/>
                  </a:lnTo>
                  <a:lnTo>
                    <a:pt x="10449" y="2488445"/>
                  </a:lnTo>
                  <a:lnTo>
                    <a:pt x="15004" y="2441023"/>
                  </a:lnTo>
                  <a:lnTo>
                    <a:pt x="20366" y="2393840"/>
                  </a:lnTo>
                  <a:lnTo>
                    <a:pt x="26526" y="2346904"/>
                  </a:lnTo>
                  <a:lnTo>
                    <a:pt x="33477" y="2300222"/>
                  </a:lnTo>
                  <a:lnTo>
                    <a:pt x="41214" y="2253801"/>
                  </a:lnTo>
                  <a:lnTo>
                    <a:pt x="49728" y="2207648"/>
                  </a:lnTo>
                  <a:lnTo>
                    <a:pt x="59013" y="2161769"/>
                  </a:lnTo>
                  <a:lnTo>
                    <a:pt x="69062" y="2116172"/>
                  </a:lnTo>
                  <a:lnTo>
                    <a:pt x="79867" y="2070864"/>
                  </a:lnTo>
                  <a:lnTo>
                    <a:pt x="91422" y="2025852"/>
                  </a:lnTo>
                  <a:lnTo>
                    <a:pt x="103720" y="1981142"/>
                  </a:lnTo>
                  <a:lnTo>
                    <a:pt x="116754" y="1936743"/>
                  </a:lnTo>
                  <a:lnTo>
                    <a:pt x="130517" y="1892659"/>
                  </a:lnTo>
                  <a:lnTo>
                    <a:pt x="145001" y="1848900"/>
                  </a:lnTo>
                  <a:lnTo>
                    <a:pt x="160201" y="1805471"/>
                  </a:lnTo>
                  <a:lnTo>
                    <a:pt x="176108" y="1762380"/>
                  </a:lnTo>
                  <a:lnTo>
                    <a:pt x="192716" y="1719634"/>
                  </a:lnTo>
                  <a:lnTo>
                    <a:pt x="210018" y="1677239"/>
                  </a:lnTo>
                  <a:lnTo>
                    <a:pt x="228007" y="1635203"/>
                  </a:lnTo>
                  <a:lnTo>
                    <a:pt x="246676" y="1593532"/>
                  </a:lnTo>
                  <a:lnTo>
                    <a:pt x="266017" y="1552234"/>
                  </a:lnTo>
                  <a:lnTo>
                    <a:pt x="286025" y="1511316"/>
                  </a:lnTo>
                  <a:lnTo>
                    <a:pt x="306692" y="1470784"/>
                  </a:lnTo>
                  <a:lnTo>
                    <a:pt x="328011" y="1430646"/>
                  </a:lnTo>
                  <a:lnTo>
                    <a:pt x="349974" y="1390908"/>
                  </a:lnTo>
                  <a:lnTo>
                    <a:pt x="372576" y="1351578"/>
                  </a:lnTo>
                  <a:lnTo>
                    <a:pt x="395809" y="1312662"/>
                  </a:lnTo>
                  <a:lnTo>
                    <a:pt x="419666" y="1274168"/>
                  </a:lnTo>
                  <a:lnTo>
                    <a:pt x="444140" y="1236102"/>
                  </a:lnTo>
                  <a:lnTo>
                    <a:pt x="469224" y="1198471"/>
                  </a:lnTo>
                  <a:lnTo>
                    <a:pt x="494911" y="1161283"/>
                  </a:lnTo>
                  <a:lnTo>
                    <a:pt x="521194" y="1124545"/>
                  </a:lnTo>
                  <a:lnTo>
                    <a:pt x="548066" y="1088263"/>
                  </a:lnTo>
                  <a:lnTo>
                    <a:pt x="575520" y="1052444"/>
                  </a:lnTo>
                  <a:lnTo>
                    <a:pt x="603550" y="1017096"/>
                  </a:lnTo>
                  <a:lnTo>
                    <a:pt x="632148" y="982225"/>
                  </a:lnTo>
                  <a:lnTo>
                    <a:pt x="661307" y="947838"/>
                  </a:lnTo>
                  <a:lnTo>
                    <a:pt x="691020" y="913943"/>
                  </a:lnTo>
                  <a:lnTo>
                    <a:pt x="721280" y="880546"/>
                  </a:lnTo>
                  <a:lnTo>
                    <a:pt x="752081" y="847654"/>
                  </a:lnTo>
                  <a:lnTo>
                    <a:pt x="783415" y="815275"/>
                  </a:lnTo>
                  <a:lnTo>
                    <a:pt x="815275" y="783415"/>
                  </a:lnTo>
                  <a:lnTo>
                    <a:pt x="847654" y="752081"/>
                  </a:lnTo>
                  <a:lnTo>
                    <a:pt x="880546" y="721280"/>
                  </a:lnTo>
                  <a:lnTo>
                    <a:pt x="913943" y="691020"/>
                  </a:lnTo>
                  <a:lnTo>
                    <a:pt x="947838" y="661307"/>
                  </a:lnTo>
                  <a:lnTo>
                    <a:pt x="982225" y="632148"/>
                  </a:lnTo>
                  <a:lnTo>
                    <a:pt x="1017096" y="603550"/>
                  </a:lnTo>
                  <a:lnTo>
                    <a:pt x="1052444" y="575520"/>
                  </a:lnTo>
                  <a:lnTo>
                    <a:pt x="1088263" y="548066"/>
                  </a:lnTo>
                  <a:lnTo>
                    <a:pt x="1124545" y="521194"/>
                  </a:lnTo>
                  <a:lnTo>
                    <a:pt x="1161283" y="494911"/>
                  </a:lnTo>
                  <a:lnTo>
                    <a:pt x="1198471" y="469224"/>
                  </a:lnTo>
                  <a:lnTo>
                    <a:pt x="1236102" y="444140"/>
                  </a:lnTo>
                  <a:lnTo>
                    <a:pt x="1274168" y="419666"/>
                  </a:lnTo>
                  <a:lnTo>
                    <a:pt x="1312662" y="395809"/>
                  </a:lnTo>
                  <a:lnTo>
                    <a:pt x="1351578" y="372576"/>
                  </a:lnTo>
                  <a:lnTo>
                    <a:pt x="1390908" y="349974"/>
                  </a:lnTo>
                  <a:lnTo>
                    <a:pt x="1430646" y="328011"/>
                  </a:lnTo>
                  <a:lnTo>
                    <a:pt x="1470784" y="306692"/>
                  </a:lnTo>
                  <a:lnTo>
                    <a:pt x="1511316" y="286025"/>
                  </a:lnTo>
                  <a:lnTo>
                    <a:pt x="1552234" y="266017"/>
                  </a:lnTo>
                  <a:lnTo>
                    <a:pt x="1593532" y="246676"/>
                  </a:lnTo>
                  <a:lnTo>
                    <a:pt x="1635203" y="228007"/>
                  </a:lnTo>
                  <a:lnTo>
                    <a:pt x="1677239" y="210018"/>
                  </a:lnTo>
                  <a:lnTo>
                    <a:pt x="1719634" y="192716"/>
                  </a:lnTo>
                  <a:lnTo>
                    <a:pt x="1762380" y="176108"/>
                  </a:lnTo>
                  <a:lnTo>
                    <a:pt x="1805471" y="160201"/>
                  </a:lnTo>
                  <a:lnTo>
                    <a:pt x="1848900" y="145001"/>
                  </a:lnTo>
                  <a:lnTo>
                    <a:pt x="1892659" y="130517"/>
                  </a:lnTo>
                  <a:lnTo>
                    <a:pt x="1936743" y="116754"/>
                  </a:lnTo>
                  <a:lnTo>
                    <a:pt x="1981142" y="103720"/>
                  </a:lnTo>
                  <a:lnTo>
                    <a:pt x="2025852" y="91422"/>
                  </a:lnTo>
                  <a:lnTo>
                    <a:pt x="2070864" y="79867"/>
                  </a:lnTo>
                  <a:lnTo>
                    <a:pt x="2116172" y="69062"/>
                  </a:lnTo>
                  <a:lnTo>
                    <a:pt x="2161769" y="59013"/>
                  </a:lnTo>
                  <a:lnTo>
                    <a:pt x="2207648" y="49728"/>
                  </a:lnTo>
                  <a:lnTo>
                    <a:pt x="2253801" y="41214"/>
                  </a:lnTo>
                  <a:lnTo>
                    <a:pt x="2300222" y="33477"/>
                  </a:lnTo>
                  <a:lnTo>
                    <a:pt x="2346904" y="26526"/>
                  </a:lnTo>
                  <a:lnTo>
                    <a:pt x="2393840" y="20366"/>
                  </a:lnTo>
                  <a:lnTo>
                    <a:pt x="2441023" y="15004"/>
                  </a:lnTo>
                  <a:lnTo>
                    <a:pt x="2488445" y="10449"/>
                  </a:lnTo>
                  <a:lnTo>
                    <a:pt x="2536101" y="6706"/>
                  </a:lnTo>
                  <a:lnTo>
                    <a:pt x="2583982" y="3782"/>
                  </a:lnTo>
                  <a:lnTo>
                    <a:pt x="2632083" y="1685"/>
                  </a:lnTo>
                  <a:lnTo>
                    <a:pt x="2680395" y="422"/>
                  </a:lnTo>
                  <a:lnTo>
                    <a:pt x="2728912" y="0"/>
                  </a:lnTo>
                  <a:lnTo>
                    <a:pt x="2777429" y="422"/>
                  </a:lnTo>
                  <a:lnTo>
                    <a:pt x="2825741" y="1685"/>
                  </a:lnTo>
                  <a:lnTo>
                    <a:pt x="2873842" y="3782"/>
                  </a:lnTo>
                  <a:lnTo>
                    <a:pt x="2921723" y="6706"/>
                  </a:lnTo>
                  <a:lnTo>
                    <a:pt x="2969379" y="10449"/>
                  </a:lnTo>
                  <a:lnTo>
                    <a:pt x="3016801" y="15004"/>
                  </a:lnTo>
                  <a:lnTo>
                    <a:pt x="3063984" y="20366"/>
                  </a:lnTo>
                  <a:lnTo>
                    <a:pt x="3110920" y="26526"/>
                  </a:lnTo>
                  <a:lnTo>
                    <a:pt x="3157602" y="33477"/>
                  </a:lnTo>
                  <a:lnTo>
                    <a:pt x="3204023" y="41214"/>
                  </a:lnTo>
                  <a:lnTo>
                    <a:pt x="3250176" y="49728"/>
                  </a:lnTo>
                  <a:lnTo>
                    <a:pt x="3296055" y="59013"/>
                  </a:lnTo>
                  <a:lnTo>
                    <a:pt x="3341652" y="69062"/>
                  </a:lnTo>
                  <a:lnTo>
                    <a:pt x="3386960" y="79867"/>
                  </a:lnTo>
                  <a:lnTo>
                    <a:pt x="3431972" y="91422"/>
                  </a:lnTo>
                  <a:lnTo>
                    <a:pt x="3476682" y="103720"/>
                  </a:lnTo>
                  <a:lnTo>
                    <a:pt x="3521081" y="116754"/>
                  </a:lnTo>
                  <a:lnTo>
                    <a:pt x="3565164" y="130517"/>
                  </a:lnTo>
                  <a:lnTo>
                    <a:pt x="3608924" y="145001"/>
                  </a:lnTo>
                  <a:lnTo>
                    <a:pt x="3652353" y="160201"/>
                  </a:lnTo>
                  <a:lnTo>
                    <a:pt x="3695444" y="176108"/>
                  </a:lnTo>
                  <a:lnTo>
                    <a:pt x="3738190" y="192716"/>
                  </a:lnTo>
                  <a:lnTo>
                    <a:pt x="3780585" y="210018"/>
                  </a:lnTo>
                  <a:lnTo>
                    <a:pt x="3822621" y="228007"/>
                  </a:lnTo>
                  <a:lnTo>
                    <a:pt x="3864292" y="246676"/>
                  </a:lnTo>
                  <a:lnTo>
                    <a:pt x="3905590" y="266017"/>
                  </a:lnTo>
                  <a:lnTo>
                    <a:pt x="3946508" y="286025"/>
                  </a:lnTo>
                  <a:lnTo>
                    <a:pt x="3987040" y="306692"/>
                  </a:lnTo>
                  <a:lnTo>
                    <a:pt x="4027178" y="328011"/>
                  </a:lnTo>
                  <a:lnTo>
                    <a:pt x="4066916" y="349974"/>
                  </a:lnTo>
                  <a:lnTo>
                    <a:pt x="4106246" y="372576"/>
                  </a:lnTo>
                  <a:lnTo>
                    <a:pt x="4145162" y="395809"/>
                  </a:lnTo>
                  <a:lnTo>
                    <a:pt x="4183656" y="419666"/>
                  </a:lnTo>
                  <a:lnTo>
                    <a:pt x="4221722" y="444140"/>
                  </a:lnTo>
                  <a:lnTo>
                    <a:pt x="4259353" y="469224"/>
                  </a:lnTo>
                  <a:lnTo>
                    <a:pt x="4296541" y="494911"/>
                  </a:lnTo>
                  <a:lnTo>
                    <a:pt x="4333279" y="521194"/>
                  </a:lnTo>
                  <a:lnTo>
                    <a:pt x="4369561" y="548066"/>
                  </a:lnTo>
                  <a:lnTo>
                    <a:pt x="4405380" y="575520"/>
                  </a:lnTo>
                  <a:lnTo>
                    <a:pt x="4440728" y="603550"/>
                  </a:lnTo>
                  <a:lnTo>
                    <a:pt x="4475599" y="632148"/>
                  </a:lnTo>
                  <a:lnTo>
                    <a:pt x="4509986" y="661307"/>
                  </a:lnTo>
                  <a:lnTo>
                    <a:pt x="4543881" y="691020"/>
                  </a:lnTo>
                  <a:lnTo>
                    <a:pt x="4577278" y="721280"/>
                  </a:lnTo>
                  <a:lnTo>
                    <a:pt x="4610170" y="752081"/>
                  </a:lnTo>
                  <a:lnTo>
                    <a:pt x="4642549" y="783415"/>
                  </a:lnTo>
                  <a:lnTo>
                    <a:pt x="4674409" y="815275"/>
                  </a:lnTo>
                  <a:lnTo>
                    <a:pt x="4705743" y="847654"/>
                  </a:lnTo>
                  <a:lnTo>
                    <a:pt x="4736544" y="880546"/>
                  </a:lnTo>
                  <a:lnTo>
                    <a:pt x="4766804" y="913943"/>
                  </a:lnTo>
                  <a:lnTo>
                    <a:pt x="4796517" y="947838"/>
                  </a:lnTo>
                  <a:lnTo>
                    <a:pt x="4825676" y="982225"/>
                  </a:lnTo>
                  <a:lnTo>
                    <a:pt x="4854274" y="1017096"/>
                  </a:lnTo>
                  <a:lnTo>
                    <a:pt x="4882303" y="1052444"/>
                  </a:lnTo>
                  <a:lnTo>
                    <a:pt x="4909758" y="1088263"/>
                  </a:lnTo>
                  <a:lnTo>
                    <a:pt x="4936630" y="1124545"/>
                  </a:lnTo>
                  <a:lnTo>
                    <a:pt x="4962913" y="1161283"/>
                  </a:lnTo>
                  <a:lnTo>
                    <a:pt x="4988600" y="1198471"/>
                  </a:lnTo>
                  <a:lnTo>
                    <a:pt x="5013684" y="1236102"/>
                  </a:lnTo>
                  <a:lnTo>
                    <a:pt x="5038158" y="1274168"/>
                  </a:lnTo>
                  <a:lnTo>
                    <a:pt x="5062015" y="1312662"/>
                  </a:lnTo>
                  <a:lnTo>
                    <a:pt x="5085248" y="1351578"/>
                  </a:lnTo>
                  <a:lnTo>
                    <a:pt x="5107850" y="1390908"/>
                  </a:lnTo>
                  <a:lnTo>
                    <a:pt x="5129813" y="1430646"/>
                  </a:lnTo>
                  <a:lnTo>
                    <a:pt x="5151132" y="1470784"/>
                  </a:lnTo>
                  <a:lnTo>
                    <a:pt x="5171799" y="1511316"/>
                  </a:lnTo>
                  <a:lnTo>
                    <a:pt x="5191807" y="1552234"/>
                  </a:lnTo>
                  <a:lnTo>
                    <a:pt x="5211148" y="1593532"/>
                  </a:lnTo>
                  <a:lnTo>
                    <a:pt x="5229817" y="1635203"/>
                  </a:lnTo>
                  <a:lnTo>
                    <a:pt x="5247806" y="1677239"/>
                  </a:lnTo>
                  <a:lnTo>
                    <a:pt x="5265108" y="1719634"/>
                  </a:lnTo>
                  <a:lnTo>
                    <a:pt x="5281716" y="1762380"/>
                  </a:lnTo>
                  <a:lnTo>
                    <a:pt x="5297623" y="1805471"/>
                  </a:lnTo>
                  <a:lnTo>
                    <a:pt x="5312823" y="1848900"/>
                  </a:lnTo>
                  <a:lnTo>
                    <a:pt x="5327307" y="1892659"/>
                  </a:lnTo>
                  <a:lnTo>
                    <a:pt x="5341070" y="1936743"/>
                  </a:lnTo>
                  <a:lnTo>
                    <a:pt x="5354104" y="1981142"/>
                  </a:lnTo>
                  <a:lnTo>
                    <a:pt x="5366402" y="2025852"/>
                  </a:lnTo>
                  <a:lnTo>
                    <a:pt x="5377957" y="2070864"/>
                  </a:lnTo>
                  <a:lnTo>
                    <a:pt x="5388762" y="2116172"/>
                  </a:lnTo>
                  <a:lnTo>
                    <a:pt x="5398811" y="2161769"/>
                  </a:lnTo>
                  <a:lnTo>
                    <a:pt x="5408096" y="2207648"/>
                  </a:lnTo>
                  <a:lnTo>
                    <a:pt x="5416610" y="2253801"/>
                  </a:lnTo>
                  <a:lnTo>
                    <a:pt x="5424346" y="2300222"/>
                  </a:lnTo>
                  <a:lnTo>
                    <a:pt x="5431298" y="2346904"/>
                  </a:lnTo>
                  <a:lnTo>
                    <a:pt x="5437458" y="2393840"/>
                  </a:lnTo>
                  <a:lnTo>
                    <a:pt x="5442820" y="2441023"/>
                  </a:lnTo>
                  <a:lnTo>
                    <a:pt x="5447375" y="2488445"/>
                  </a:lnTo>
                  <a:lnTo>
                    <a:pt x="5451118" y="2536101"/>
                  </a:lnTo>
                  <a:lnTo>
                    <a:pt x="5454042" y="2583982"/>
                  </a:lnTo>
                  <a:lnTo>
                    <a:pt x="5456139" y="2632083"/>
                  </a:lnTo>
                  <a:lnTo>
                    <a:pt x="5457402" y="2680395"/>
                  </a:lnTo>
                  <a:lnTo>
                    <a:pt x="5457824" y="2728912"/>
                  </a:lnTo>
                  <a:lnTo>
                    <a:pt x="5457402" y="2777429"/>
                  </a:lnTo>
                  <a:lnTo>
                    <a:pt x="5456139" y="2825741"/>
                  </a:lnTo>
                  <a:lnTo>
                    <a:pt x="5454042" y="2873842"/>
                  </a:lnTo>
                  <a:lnTo>
                    <a:pt x="5451118" y="2921723"/>
                  </a:lnTo>
                  <a:lnTo>
                    <a:pt x="5447375" y="2969379"/>
                  </a:lnTo>
                  <a:lnTo>
                    <a:pt x="5442820" y="3016801"/>
                  </a:lnTo>
                  <a:lnTo>
                    <a:pt x="5437458" y="3063984"/>
                  </a:lnTo>
                  <a:lnTo>
                    <a:pt x="5431298" y="3110920"/>
                  </a:lnTo>
                  <a:lnTo>
                    <a:pt x="5424346" y="3157602"/>
                  </a:lnTo>
                  <a:lnTo>
                    <a:pt x="5416610" y="3204023"/>
                  </a:lnTo>
                  <a:lnTo>
                    <a:pt x="5408096" y="3250176"/>
                  </a:lnTo>
                  <a:lnTo>
                    <a:pt x="5398811" y="3296055"/>
                  </a:lnTo>
                  <a:lnTo>
                    <a:pt x="5388762" y="3341652"/>
                  </a:lnTo>
                  <a:lnTo>
                    <a:pt x="5377957" y="3386960"/>
                  </a:lnTo>
                  <a:lnTo>
                    <a:pt x="5366402" y="3431972"/>
                  </a:lnTo>
                  <a:lnTo>
                    <a:pt x="5354104" y="3476682"/>
                  </a:lnTo>
                  <a:lnTo>
                    <a:pt x="5341070" y="3521081"/>
                  </a:lnTo>
                  <a:lnTo>
                    <a:pt x="5327307" y="3565164"/>
                  </a:lnTo>
                  <a:lnTo>
                    <a:pt x="5312823" y="3608924"/>
                  </a:lnTo>
                  <a:lnTo>
                    <a:pt x="5297623" y="3652353"/>
                  </a:lnTo>
                  <a:lnTo>
                    <a:pt x="5281716" y="3695444"/>
                  </a:lnTo>
                  <a:lnTo>
                    <a:pt x="5265108" y="3738190"/>
                  </a:lnTo>
                  <a:lnTo>
                    <a:pt x="5247806" y="3780585"/>
                  </a:lnTo>
                  <a:lnTo>
                    <a:pt x="5229817" y="3822621"/>
                  </a:lnTo>
                  <a:lnTo>
                    <a:pt x="5211148" y="3864292"/>
                  </a:lnTo>
                  <a:lnTo>
                    <a:pt x="5191807" y="3905590"/>
                  </a:lnTo>
                  <a:lnTo>
                    <a:pt x="5171799" y="3946508"/>
                  </a:lnTo>
                  <a:lnTo>
                    <a:pt x="5151132" y="3987040"/>
                  </a:lnTo>
                  <a:lnTo>
                    <a:pt x="5129813" y="4027178"/>
                  </a:lnTo>
                  <a:lnTo>
                    <a:pt x="5107850" y="4066916"/>
                  </a:lnTo>
                  <a:lnTo>
                    <a:pt x="5085248" y="4106246"/>
                  </a:lnTo>
                  <a:lnTo>
                    <a:pt x="5062015" y="4145162"/>
                  </a:lnTo>
                  <a:lnTo>
                    <a:pt x="5038158" y="4183656"/>
                  </a:lnTo>
                  <a:lnTo>
                    <a:pt x="5013684" y="4221722"/>
                  </a:lnTo>
                  <a:lnTo>
                    <a:pt x="4988600" y="4259353"/>
                  </a:lnTo>
                  <a:lnTo>
                    <a:pt x="4962913" y="4296541"/>
                  </a:lnTo>
                  <a:lnTo>
                    <a:pt x="4936630" y="4333279"/>
                  </a:lnTo>
                  <a:lnTo>
                    <a:pt x="4909758" y="4369561"/>
                  </a:lnTo>
                  <a:lnTo>
                    <a:pt x="4882303" y="4405380"/>
                  </a:lnTo>
                  <a:lnTo>
                    <a:pt x="4854274" y="4440728"/>
                  </a:lnTo>
                  <a:lnTo>
                    <a:pt x="4825676" y="4475599"/>
                  </a:lnTo>
                  <a:lnTo>
                    <a:pt x="4796517" y="4509986"/>
                  </a:lnTo>
                  <a:lnTo>
                    <a:pt x="4766804" y="4543881"/>
                  </a:lnTo>
                  <a:lnTo>
                    <a:pt x="4736544" y="4577278"/>
                  </a:lnTo>
                  <a:lnTo>
                    <a:pt x="4705743" y="4610170"/>
                  </a:lnTo>
                  <a:lnTo>
                    <a:pt x="4674409" y="4642549"/>
                  </a:lnTo>
                  <a:lnTo>
                    <a:pt x="4642549" y="4674409"/>
                  </a:lnTo>
                  <a:lnTo>
                    <a:pt x="4610170" y="4705743"/>
                  </a:lnTo>
                  <a:lnTo>
                    <a:pt x="4577278" y="4736544"/>
                  </a:lnTo>
                  <a:lnTo>
                    <a:pt x="4543881" y="4766804"/>
                  </a:lnTo>
                  <a:lnTo>
                    <a:pt x="4509986" y="4796517"/>
                  </a:lnTo>
                  <a:lnTo>
                    <a:pt x="4475599" y="4825676"/>
                  </a:lnTo>
                  <a:lnTo>
                    <a:pt x="4440728" y="4854274"/>
                  </a:lnTo>
                  <a:lnTo>
                    <a:pt x="4405380" y="4882303"/>
                  </a:lnTo>
                  <a:lnTo>
                    <a:pt x="4369561" y="4909758"/>
                  </a:lnTo>
                  <a:lnTo>
                    <a:pt x="4333279" y="4936630"/>
                  </a:lnTo>
                  <a:lnTo>
                    <a:pt x="4296541" y="4962913"/>
                  </a:lnTo>
                  <a:lnTo>
                    <a:pt x="4259353" y="4988600"/>
                  </a:lnTo>
                  <a:lnTo>
                    <a:pt x="4221722" y="5013684"/>
                  </a:lnTo>
                  <a:lnTo>
                    <a:pt x="4183656" y="5038158"/>
                  </a:lnTo>
                  <a:lnTo>
                    <a:pt x="4145162" y="5062015"/>
                  </a:lnTo>
                  <a:lnTo>
                    <a:pt x="4106246" y="5085248"/>
                  </a:lnTo>
                  <a:lnTo>
                    <a:pt x="4066916" y="5107850"/>
                  </a:lnTo>
                  <a:lnTo>
                    <a:pt x="4027178" y="5129813"/>
                  </a:lnTo>
                  <a:lnTo>
                    <a:pt x="3987040" y="5151132"/>
                  </a:lnTo>
                  <a:lnTo>
                    <a:pt x="3946508" y="5171799"/>
                  </a:lnTo>
                  <a:lnTo>
                    <a:pt x="3905590" y="5191807"/>
                  </a:lnTo>
                  <a:lnTo>
                    <a:pt x="3864292" y="5211148"/>
                  </a:lnTo>
                  <a:lnTo>
                    <a:pt x="3822621" y="5229817"/>
                  </a:lnTo>
                  <a:lnTo>
                    <a:pt x="3780585" y="5247806"/>
                  </a:lnTo>
                  <a:lnTo>
                    <a:pt x="3738190" y="5265108"/>
                  </a:lnTo>
                  <a:lnTo>
                    <a:pt x="3695444" y="5281716"/>
                  </a:lnTo>
                  <a:lnTo>
                    <a:pt x="3652353" y="5297623"/>
                  </a:lnTo>
                  <a:lnTo>
                    <a:pt x="3608924" y="5312823"/>
                  </a:lnTo>
                  <a:lnTo>
                    <a:pt x="3565164" y="5327307"/>
                  </a:lnTo>
                  <a:lnTo>
                    <a:pt x="3521081" y="5341070"/>
                  </a:lnTo>
                  <a:lnTo>
                    <a:pt x="3476682" y="5354104"/>
                  </a:lnTo>
                  <a:lnTo>
                    <a:pt x="3431972" y="5366402"/>
                  </a:lnTo>
                  <a:lnTo>
                    <a:pt x="3386960" y="5377957"/>
                  </a:lnTo>
                  <a:lnTo>
                    <a:pt x="3341652" y="5388762"/>
                  </a:lnTo>
                  <a:lnTo>
                    <a:pt x="3296055" y="5398811"/>
                  </a:lnTo>
                  <a:lnTo>
                    <a:pt x="3250176" y="5408096"/>
                  </a:lnTo>
                  <a:lnTo>
                    <a:pt x="3204023" y="5416610"/>
                  </a:lnTo>
                  <a:lnTo>
                    <a:pt x="3157602" y="5424346"/>
                  </a:lnTo>
                  <a:lnTo>
                    <a:pt x="3110920" y="5431298"/>
                  </a:lnTo>
                  <a:lnTo>
                    <a:pt x="3063984" y="5437458"/>
                  </a:lnTo>
                  <a:lnTo>
                    <a:pt x="3016801" y="5442820"/>
                  </a:lnTo>
                  <a:lnTo>
                    <a:pt x="2969379" y="5447375"/>
                  </a:lnTo>
                  <a:lnTo>
                    <a:pt x="2921723" y="5451118"/>
                  </a:lnTo>
                  <a:lnTo>
                    <a:pt x="2873842" y="5454042"/>
                  </a:lnTo>
                  <a:lnTo>
                    <a:pt x="2825741" y="5456139"/>
                  </a:lnTo>
                  <a:lnTo>
                    <a:pt x="2777429" y="5457402"/>
                  </a:lnTo>
                  <a:lnTo>
                    <a:pt x="2728912" y="5457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7944" y="1805679"/>
              <a:ext cx="5135301" cy="51308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64001" y="1330368"/>
              <a:ext cx="952499" cy="9524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13556" y="517612"/>
              <a:ext cx="1390649" cy="1057274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341584" y="1690521"/>
            <a:ext cx="4235450" cy="1726564"/>
          </a:xfrm>
          <a:prstGeom prst="rect"/>
        </p:spPr>
        <p:txBody>
          <a:bodyPr wrap="square" lIns="0" tIns="29844" rIns="0" bIns="0" rtlCol="0" vert="horz">
            <a:spAutoFit/>
          </a:bodyPr>
          <a:lstStyle/>
          <a:p>
            <a:pPr marL="12700" marR="5080">
              <a:lnSpc>
                <a:spcPts val="6680"/>
              </a:lnSpc>
              <a:spcBef>
                <a:spcPts val="234"/>
              </a:spcBef>
            </a:pPr>
            <a:r>
              <a:rPr dirty="0" sz="5600" spc="110">
                <a:solidFill>
                  <a:srgbClr val="171616"/>
                </a:solidFill>
                <a:latin typeface="Tahoma"/>
                <a:cs typeface="Tahoma"/>
              </a:rPr>
              <a:t>Problem </a:t>
            </a:r>
            <a:r>
              <a:rPr dirty="0" sz="5600" spc="114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5600" spc="-175">
                <a:solidFill>
                  <a:srgbClr val="171616"/>
                </a:solidFill>
                <a:latin typeface="Tahoma"/>
                <a:cs typeface="Tahoma"/>
              </a:rPr>
              <a:t>D</a:t>
            </a:r>
            <a:r>
              <a:rPr dirty="0" sz="5600" spc="114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dirty="0" sz="5600" spc="235">
                <a:solidFill>
                  <a:srgbClr val="171616"/>
                </a:solidFill>
                <a:latin typeface="Tahoma"/>
                <a:cs typeface="Tahoma"/>
              </a:rPr>
              <a:t>s</a:t>
            </a:r>
            <a:r>
              <a:rPr dirty="0" sz="5600" spc="425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dirty="0" sz="5600" spc="-4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dirty="0" sz="5600" spc="-45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dirty="0" sz="5600" spc="270">
                <a:solidFill>
                  <a:srgbClr val="171616"/>
                </a:solidFill>
                <a:latin typeface="Tahoma"/>
                <a:cs typeface="Tahoma"/>
              </a:rPr>
              <a:t>p</a:t>
            </a:r>
            <a:r>
              <a:rPr dirty="0" sz="5600" spc="-6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dirty="0" sz="5600" spc="-45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dirty="0" sz="5600" spc="105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dirty="0" sz="5600" spc="185">
                <a:solidFill>
                  <a:srgbClr val="171616"/>
                </a:solidFill>
                <a:latin typeface="Tahoma"/>
                <a:cs typeface="Tahoma"/>
              </a:rPr>
              <a:t>n</a:t>
            </a:r>
            <a:endParaRPr sz="56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41584" y="5084459"/>
            <a:ext cx="6829425" cy="3557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3399"/>
              </a:lnSpc>
              <a:spcBef>
                <a:spcPts val="100"/>
              </a:spcBef>
            </a:pP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Online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0">
                <a:solidFill>
                  <a:srgbClr val="171616"/>
                </a:solidFill>
                <a:latin typeface="Tahoma"/>
                <a:cs typeface="Tahoma"/>
              </a:rPr>
              <a:t>voting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systems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can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speed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95">
                <a:solidFill>
                  <a:srgbClr val="171616"/>
                </a:solidFill>
                <a:latin typeface="Tahoma"/>
                <a:cs typeface="Tahoma"/>
              </a:rPr>
              <a:t>up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171616"/>
                </a:solidFill>
                <a:latin typeface="Tahoma"/>
                <a:cs typeface="Tahoma"/>
              </a:rPr>
              <a:t>election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results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80">
                <a:solidFill>
                  <a:srgbClr val="171616"/>
                </a:solidFill>
                <a:latin typeface="Tahoma"/>
                <a:cs typeface="Tahoma"/>
              </a:rPr>
              <a:t>and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lower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the </a:t>
            </a:r>
            <a:r>
              <a:rPr dirty="0" sz="1700" spc="6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171616"/>
                </a:solidFill>
                <a:latin typeface="Tahoma"/>
                <a:cs typeface="Tahoma"/>
              </a:rPr>
              <a:t>cost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of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conducting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an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171616"/>
                </a:solidFill>
                <a:latin typeface="Tahoma"/>
                <a:cs typeface="Tahoma"/>
              </a:rPr>
              <a:t>election</a:t>
            </a:r>
            <a:r>
              <a:rPr dirty="0" sz="1700" spc="-8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171616"/>
                </a:solidFill>
                <a:latin typeface="Tahoma"/>
                <a:cs typeface="Tahoma"/>
              </a:rPr>
              <a:t>by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0">
                <a:solidFill>
                  <a:srgbClr val="171616"/>
                </a:solidFill>
                <a:latin typeface="Tahoma"/>
                <a:cs typeface="Tahoma"/>
              </a:rPr>
              <a:t>significantly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reducing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the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90">
                <a:solidFill>
                  <a:srgbClr val="171616"/>
                </a:solidFill>
                <a:latin typeface="Tahoma"/>
                <a:cs typeface="Tahoma"/>
              </a:rPr>
              <a:t>number </a:t>
            </a:r>
            <a:r>
              <a:rPr dirty="0" sz="1700" spc="9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of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5">
                <a:solidFill>
                  <a:srgbClr val="171616"/>
                </a:solidFill>
                <a:latin typeface="Tahoma"/>
                <a:cs typeface="Tahoma"/>
              </a:rPr>
              <a:t>people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required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to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operate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polling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171616"/>
                </a:solidFill>
                <a:latin typeface="Tahoma"/>
                <a:cs typeface="Tahoma"/>
              </a:rPr>
              <a:t>place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80">
                <a:solidFill>
                  <a:srgbClr val="171616"/>
                </a:solidFill>
                <a:latin typeface="Tahoma"/>
                <a:cs typeface="Tahoma"/>
              </a:rPr>
              <a:t>and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tabulate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0">
                <a:solidFill>
                  <a:srgbClr val="171616"/>
                </a:solidFill>
                <a:latin typeface="Tahoma"/>
                <a:cs typeface="Tahoma"/>
              </a:rPr>
              <a:t>results.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A </a:t>
            </a:r>
            <a:r>
              <a:rPr dirty="0" sz="1700" spc="-51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primary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concern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with </a:t>
            </a:r>
            <a:r>
              <a:rPr dirty="0" sz="1700" spc="15">
                <a:solidFill>
                  <a:srgbClr val="171616"/>
                </a:solidFill>
                <a:latin typeface="Tahoma"/>
                <a:cs typeface="Tahoma"/>
              </a:rPr>
              <a:t>e-voting, </a:t>
            </a:r>
            <a:r>
              <a:rPr dirty="0" sz="1700" spc="40">
                <a:solidFill>
                  <a:srgbClr val="171616"/>
                </a:solidFill>
                <a:latin typeface="Tahoma"/>
                <a:cs typeface="Tahoma"/>
              </a:rPr>
              <a:t>however, </a:t>
            </a:r>
            <a:r>
              <a:rPr dirty="0" sz="1700" spc="45">
                <a:solidFill>
                  <a:srgbClr val="171616"/>
                </a:solidFill>
                <a:latin typeface="Tahoma"/>
                <a:cs typeface="Tahoma"/>
              </a:rPr>
              <a:t>is </a:t>
            </a:r>
            <a:r>
              <a:rPr dirty="0" sz="1700" spc="80">
                <a:solidFill>
                  <a:srgbClr val="171616"/>
                </a:solidFill>
                <a:latin typeface="Tahoma"/>
                <a:cs typeface="Tahoma"/>
              </a:rPr>
              <a:t>how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to </a:t>
            </a:r>
            <a:r>
              <a:rPr dirty="0" sz="1700" spc="60">
                <a:solidFill>
                  <a:srgbClr val="171616"/>
                </a:solidFill>
                <a:latin typeface="Tahoma"/>
                <a:cs typeface="Tahoma"/>
              </a:rPr>
              <a:t>store </a:t>
            </a:r>
            <a:r>
              <a:rPr dirty="0" sz="1700" spc="45">
                <a:solidFill>
                  <a:srgbClr val="171616"/>
                </a:solidFill>
                <a:latin typeface="Tahoma"/>
                <a:cs typeface="Tahoma"/>
              </a:rPr>
              <a:t>votes </a:t>
            </a:r>
            <a:r>
              <a:rPr dirty="0" sz="1700" spc="75">
                <a:solidFill>
                  <a:srgbClr val="171616"/>
                </a:solidFill>
                <a:latin typeface="Tahoma"/>
                <a:cs typeface="Tahoma"/>
              </a:rPr>
              <a:t>so </a:t>
            </a:r>
            <a:r>
              <a:rPr dirty="0" sz="1700" spc="8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171616"/>
                </a:solidFill>
                <a:latin typeface="Tahoma"/>
                <a:cs typeface="Tahoma"/>
              </a:rPr>
              <a:t>they</a:t>
            </a:r>
            <a:r>
              <a:rPr dirty="0" sz="1700" spc="-9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can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5">
                <a:solidFill>
                  <a:srgbClr val="171616"/>
                </a:solidFill>
                <a:latin typeface="Tahoma"/>
                <a:cs typeface="Tahoma"/>
              </a:rPr>
              <a:t>be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recounted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35">
                <a:solidFill>
                  <a:srgbClr val="171616"/>
                </a:solidFill>
                <a:latin typeface="Tahoma"/>
                <a:cs typeface="Tahoma"/>
              </a:rPr>
              <a:t>if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required</a:t>
            </a:r>
            <a:endParaRPr sz="17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300">
              <a:latin typeface="Tahoma"/>
              <a:cs typeface="Tahoma"/>
            </a:endParaRPr>
          </a:p>
          <a:p>
            <a:pPr marL="12700" marR="100330">
              <a:lnSpc>
                <a:spcPct val="113399"/>
              </a:lnSpc>
              <a:spcBef>
                <a:spcPts val="1895"/>
              </a:spcBef>
            </a:pPr>
            <a:r>
              <a:rPr dirty="0" sz="1700" spc="30">
                <a:solidFill>
                  <a:srgbClr val="171616"/>
                </a:solidFill>
                <a:latin typeface="Tahoma"/>
                <a:cs typeface="Tahoma"/>
              </a:rPr>
              <a:t>The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Online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0">
                <a:solidFill>
                  <a:srgbClr val="171616"/>
                </a:solidFill>
                <a:latin typeface="Tahoma"/>
                <a:cs typeface="Tahoma"/>
              </a:rPr>
              <a:t>Voting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171616"/>
                </a:solidFill>
                <a:latin typeface="Tahoma"/>
                <a:cs typeface="Tahoma"/>
              </a:rPr>
              <a:t>System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5">
                <a:solidFill>
                  <a:srgbClr val="171616"/>
                </a:solidFill>
                <a:latin typeface="Tahoma"/>
                <a:cs typeface="Tahoma"/>
              </a:rPr>
              <a:t>becomes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95">
                <a:solidFill>
                  <a:srgbClr val="171616"/>
                </a:solidFill>
                <a:latin typeface="Tahoma"/>
                <a:cs typeface="Tahoma"/>
              </a:rPr>
              <a:t>more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automated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with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the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help </a:t>
            </a:r>
            <a:r>
              <a:rPr dirty="0" sz="1700" spc="-51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of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5">
                <a:solidFill>
                  <a:srgbClr val="171616"/>
                </a:solidFill>
                <a:latin typeface="Tahoma"/>
                <a:cs typeface="Tahoma"/>
              </a:rPr>
              <a:t>Cloud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25">
                <a:solidFill>
                  <a:srgbClr val="171616"/>
                </a:solidFill>
                <a:latin typeface="Tahoma"/>
                <a:cs typeface="Tahoma"/>
              </a:rPr>
              <a:t>Eks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80">
                <a:solidFill>
                  <a:srgbClr val="171616"/>
                </a:solidFill>
                <a:latin typeface="Tahoma"/>
                <a:cs typeface="Tahoma"/>
              </a:rPr>
              <a:t>and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0">
                <a:solidFill>
                  <a:srgbClr val="171616"/>
                </a:solidFill>
                <a:latin typeface="Tahoma"/>
                <a:cs typeface="Tahoma"/>
              </a:rPr>
              <a:t>kubernetes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80">
                <a:solidFill>
                  <a:srgbClr val="171616"/>
                </a:solidFill>
                <a:latin typeface="Tahoma"/>
                <a:cs typeface="Tahoma"/>
              </a:rPr>
              <a:t>and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0">
                <a:solidFill>
                  <a:srgbClr val="171616"/>
                </a:solidFill>
                <a:latin typeface="Tahoma"/>
                <a:cs typeface="Tahoma"/>
              </a:rPr>
              <a:t>there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171616"/>
                </a:solidFill>
                <a:latin typeface="Tahoma"/>
                <a:cs typeface="Tahoma"/>
              </a:rPr>
              <a:t>is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95">
                <a:solidFill>
                  <a:srgbClr val="171616"/>
                </a:solidFill>
                <a:latin typeface="Tahoma"/>
                <a:cs typeface="Tahoma"/>
              </a:rPr>
              <a:t>no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5">
                <a:solidFill>
                  <a:srgbClr val="171616"/>
                </a:solidFill>
                <a:latin typeface="Tahoma"/>
                <a:cs typeface="Tahoma"/>
              </a:rPr>
              <a:t>need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for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continuous </a:t>
            </a:r>
            <a:r>
              <a:rPr dirty="0" sz="1700" spc="7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management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of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the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171616"/>
                </a:solidFill>
                <a:latin typeface="Tahoma"/>
                <a:cs typeface="Tahoma"/>
              </a:rPr>
              <a:t>portal.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171616"/>
                </a:solidFill>
                <a:latin typeface="Tahoma"/>
                <a:cs typeface="Tahoma"/>
              </a:rPr>
              <a:t>There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171616"/>
                </a:solidFill>
                <a:latin typeface="Tahoma"/>
                <a:cs typeface="Tahoma"/>
              </a:rPr>
              <a:t>is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95">
                <a:solidFill>
                  <a:srgbClr val="171616"/>
                </a:solidFill>
                <a:latin typeface="Tahoma"/>
                <a:cs typeface="Tahoma"/>
              </a:rPr>
              <a:t>no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5">
                <a:solidFill>
                  <a:srgbClr val="171616"/>
                </a:solidFill>
                <a:latin typeface="Tahoma"/>
                <a:cs typeface="Tahoma"/>
              </a:rPr>
              <a:t>need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for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third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171616"/>
                </a:solidFill>
                <a:latin typeface="Tahoma"/>
                <a:cs typeface="Tahoma"/>
              </a:rPr>
              <a:t>party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0">
                <a:solidFill>
                  <a:srgbClr val="171616"/>
                </a:solidFill>
                <a:latin typeface="Tahoma"/>
                <a:cs typeface="Tahoma"/>
              </a:rPr>
              <a:t>tools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in </a:t>
            </a:r>
            <a:r>
              <a:rPr dirty="0" sz="1700" spc="-51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80">
                <a:solidFill>
                  <a:srgbClr val="171616"/>
                </a:solidFill>
                <a:latin typeface="Tahoma"/>
                <a:cs typeface="Tahoma"/>
              </a:rPr>
              <a:t>order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to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0">
                <a:solidFill>
                  <a:srgbClr val="171616"/>
                </a:solidFill>
                <a:latin typeface="Tahoma"/>
                <a:cs typeface="Tahoma"/>
              </a:rPr>
              <a:t>manage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the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0">
                <a:solidFill>
                  <a:srgbClr val="171616"/>
                </a:solidFill>
                <a:latin typeface="Tahoma"/>
                <a:cs typeface="Tahoma"/>
              </a:rPr>
              <a:t>servers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5">
                <a:solidFill>
                  <a:srgbClr val="171616"/>
                </a:solidFill>
                <a:latin typeface="Tahoma"/>
                <a:cs typeface="Tahoma"/>
              </a:rPr>
              <a:t>when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5">
                <a:solidFill>
                  <a:srgbClr val="171616"/>
                </a:solidFill>
                <a:latin typeface="Tahoma"/>
                <a:cs typeface="Tahoma"/>
              </a:rPr>
              <a:t>they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20">
                <a:solidFill>
                  <a:srgbClr val="171616"/>
                </a:solidFill>
                <a:latin typeface="Tahoma"/>
                <a:cs typeface="Tahoma"/>
              </a:rPr>
              <a:t>get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85">
                <a:solidFill>
                  <a:srgbClr val="171616"/>
                </a:solidFill>
                <a:latin typeface="Tahoma"/>
                <a:cs typeface="Tahoma"/>
              </a:rPr>
              <a:t>down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with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55">
                <a:solidFill>
                  <a:srgbClr val="171616"/>
                </a:solidFill>
                <a:latin typeface="Tahoma"/>
                <a:cs typeface="Tahoma"/>
              </a:rPr>
              <a:t>the</a:t>
            </a:r>
            <a:r>
              <a:rPr dirty="0" sz="1700" spc="-8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help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of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0">
                <a:solidFill>
                  <a:srgbClr val="171616"/>
                </a:solidFill>
                <a:latin typeface="Tahoma"/>
                <a:cs typeface="Tahoma"/>
              </a:rPr>
              <a:t>kubernetes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0">
                <a:solidFill>
                  <a:srgbClr val="171616"/>
                </a:solidFill>
                <a:latin typeface="Tahoma"/>
                <a:cs typeface="Tahoma"/>
              </a:rPr>
              <a:t>having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70">
                <a:solidFill>
                  <a:srgbClr val="171616"/>
                </a:solidFill>
                <a:latin typeface="Tahoma"/>
                <a:cs typeface="Tahoma"/>
              </a:rPr>
              <a:t>an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65">
                <a:solidFill>
                  <a:srgbClr val="171616"/>
                </a:solidFill>
                <a:latin typeface="Tahoma"/>
                <a:cs typeface="Tahoma"/>
              </a:rPr>
              <a:t>auto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0">
                <a:solidFill>
                  <a:srgbClr val="171616"/>
                </a:solidFill>
                <a:latin typeface="Tahoma"/>
                <a:cs typeface="Tahoma"/>
              </a:rPr>
              <a:t>scaling</a:t>
            </a:r>
            <a:r>
              <a:rPr dirty="0" sz="1700" spc="-90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1700" spc="40">
                <a:solidFill>
                  <a:srgbClr val="171616"/>
                </a:solidFill>
                <a:latin typeface="Tahoma"/>
                <a:cs typeface="Tahoma"/>
              </a:rPr>
              <a:t>feature.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8259" y="4230525"/>
            <a:ext cx="1447800" cy="14478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327466" y="4668758"/>
            <a:ext cx="509270" cy="534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00" spc="6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300" spc="65" b="1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0618" y="4778062"/>
            <a:ext cx="16891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55" b="1">
                <a:solidFill>
                  <a:srgbClr val="F56E1A"/>
                </a:solidFill>
                <a:latin typeface="Arial"/>
                <a:cs typeface="Arial"/>
              </a:rPr>
              <a:t>Vote</a:t>
            </a:r>
            <a:r>
              <a:rPr dirty="0" sz="2000" spc="-85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70" b="1">
                <a:solidFill>
                  <a:srgbClr val="F56E1A"/>
                </a:solidFill>
                <a:latin typeface="Arial"/>
                <a:cs typeface="Arial"/>
              </a:rPr>
              <a:t>preview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8259" y="6860931"/>
            <a:ext cx="1447800" cy="1447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327466" y="7299170"/>
            <a:ext cx="509270" cy="534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00" spc="6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300" spc="65" b="1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3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2397" y="4230525"/>
            <a:ext cx="1447800" cy="14478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001604" y="4668758"/>
            <a:ext cx="509270" cy="534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00" spc="6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300" spc="6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44756" y="4778062"/>
            <a:ext cx="17291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80" b="1">
                <a:solidFill>
                  <a:srgbClr val="F56E1A"/>
                </a:solidFill>
                <a:latin typeface="Arial"/>
                <a:cs typeface="Arial"/>
              </a:rPr>
              <a:t>Muliple</a:t>
            </a:r>
            <a:r>
              <a:rPr dirty="0" sz="2000" spc="-120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35" b="1">
                <a:solidFill>
                  <a:srgbClr val="F56E1A"/>
                </a:solidFill>
                <a:latin typeface="Arial"/>
                <a:cs typeface="Arial"/>
              </a:rPr>
              <a:t>votes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32397" y="6860931"/>
            <a:ext cx="1447800" cy="14478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7001604" y="7299170"/>
            <a:ext cx="509270" cy="534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00" spc="6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300" spc="65" b="1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3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44756" y="7008348"/>
            <a:ext cx="1677670" cy="1082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-175" b="1">
                <a:solidFill>
                  <a:srgbClr val="F56E1A"/>
                </a:solidFill>
                <a:latin typeface="Arial"/>
                <a:cs typeface="Arial"/>
              </a:rPr>
              <a:t>C</a:t>
            </a:r>
            <a:r>
              <a:rPr dirty="0" sz="2000" spc="-130" b="1">
                <a:solidFill>
                  <a:srgbClr val="F56E1A"/>
                </a:solidFill>
                <a:latin typeface="Arial"/>
                <a:cs typeface="Arial"/>
              </a:rPr>
              <a:t>R</a:t>
            </a:r>
            <a:r>
              <a:rPr dirty="0" sz="2000" spc="60" b="1">
                <a:solidFill>
                  <a:srgbClr val="F56E1A"/>
                </a:solidFill>
                <a:latin typeface="Arial"/>
                <a:cs typeface="Arial"/>
              </a:rPr>
              <a:t>U</a:t>
            </a:r>
            <a:r>
              <a:rPr dirty="0" sz="2000" spc="35" b="1">
                <a:solidFill>
                  <a:srgbClr val="F56E1A"/>
                </a:solidFill>
                <a:latin typeface="Arial"/>
                <a:cs typeface="Arial"/>
              </a:rPr>
              <a:t>D</a:t>
            </a:r>
            <a:r>
              <a:rPr dirty="0" sz="2000" spc="-40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20" b="1">
                <a:solidFill>
                  <a:srgbClr val="F56E1A"/>
                </a:solidFill>
                <a:latin typeface="Arial"/>
                <a:cs typeface="Arial"/>
              </a:rPr>
              <a:t>v</a:t>
            </a:r>
            <a:r>
              <a:rPr dirty="0" sz="2000" spc="10" b="1">
                <a:solidFill>
                  <a:srgbClr val="F56E1A"/>
                </a:solidFill>
                <a:latin typeface="Arial"/>
                <a:cs typeface="Arial"/>
              </a:rPr>
              <a:t>o</a:t>
            </a:r>
            <a:r>
              <a:rPr dirty="0" sz="2000" spc="195" b="1">
                <a:solidFill>
                  <a:srgbClr val="F56E1A"/>
                </a:solidFill>
                <a:latin typeface="Arial"/>
                <a:cs typeface="Arial"/>
              </a:rPr>
              <a:t>t</a:t>
            </a:r>
            <a:r>
              <a:rPr dirty="0" sz="2000" spc="60" b="1">
                <a:solidFill>
                  <a:srgbClr val="F56E1A"/>
                </a:solidFill>
                <a:latin typeface="Arial"/>
                <a:cs typeface="Arial"/>
              </a:rPr>
              <a:t>e</a:t>
            </a:r>
            <a:r>
              <a:rPr dirty="0" sz="2000" spc="120" b="1">
                <a:solidFill>
                  <a:srgbClr val="F56E1A"/>
                </a:solidFill>
                <a:latin typeface="Arial"/>
                <a:cs typeface="Arial"/>
              </a:rPr>
              <a:t>r</a:t>
            </a:r>
            <a:r>
              <a:rPr dirty="0" sz="2000" spc="-125" b="1">
                <a:solidFill>
                  <a:srgbClr val="F56E1A"/>
                </a:solidFill>
                <a:latin typeface="Arial"/>
                <a:cs typeface="Arial"/>
              </a:rPr>
              <a:t>s</a:t>
            </a:r>
            <a:r>
              <a:rPr dirty="0" sz="2000" spc="20" b="1">
                <a:solidFill>
                  <a:srgbClr val="F56E1A"/>
                </a:solidFill>
                <a:latin typeface="Arial"/>
                <a:cs typeface="Arial"/>
              </a:rPr>
              <a:t>,  </a:t>
            </a:r>
            <a:r>
              <a:rPr dirty="0" sz="2000" spc="40" b="1">
                <a:solidFill>
                  <a:srgbClr val="F56E1A"/>
                </a:solidFill>
                <a:latin typeface="Arial"/>
                <a:cs typeface="Arial"/>
              </a:rPr>
              <a:t>candidates, </a:t>
            </a:r>
            <a:r>
              <a:rPr dirty="0" sz="2000" spc="45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20" b="1">
                <a:solidFill>
                  <a:srgbClr val="F56E1A"/>
                </a:solidFill>
                <a:latin typeface="Arial"/>
                <a:cs typeface="Arial"/>
              </a:rPr>
              <a:t>positions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320803" y="2408039"/>
            <a:ext cx="7646670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28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270">
                <a:solidFill>
                  <a:srgbClr val="171616"/>
                </a:solidFill>
                <a:latin typeface="Tahoma"/>
                <a:cs typeface="Tahoma"/>
              </a:rPr>
              <a:t>pp</a:t>
            </a:r>
            <a:r>
              <a:rPr dirty="0" sz="5600" spc="-45">
                <a:solidFill>
                  <a:srgbClr val="171616"/>
                </a:solidFill>
                <a:latin typeface="Tahoma"/>
                <a:cs typeface="Tahoma"/>
              </a:rPr>
              <a:t>li</a:t>
            </a:r>
            <a:r>
              <a:rPr dirty="0" sz="5600" spc="425">
                <a:solidFill>
                  <a:srgbClr val="171616"/>
                </a:solidFill>
                <a:latin typeface="Tahoma"/>
                <a:cs typeface="Tahoma"/>
              </a:rPr>
              <a:t>c</a:t>
            </a:r>
            <a:r>
              <a:rPr dirty="0" sz="5600" spc="44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-6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dirty="0" sz="5600" spc="-45">
                <a:solidFill>
                  <a:srgbClr val="171616"/>
                </a:solidFill>
                <a:latin typeface="Tahoma"/>
                <a:cs typeface="Tahoma"/>
              </a:rPr>
              <a:t>i</a:t>
            </a:r>
            <a:r>
              <a:rPr dirty="0" sz="5600" spc="105">
                <a:solidFill>
                  <a:srgbClr val="171616"/>
                </a:solidFill>
                <a:latin typeface="Tahoma"/>
                <a:cs typeface="Tahoma"/>
              </a:rPr>
              <a:t>o</a:t>
            </a:r>
            <a:r>
              <a:rPr dirty="0" sz="5600" spc="185">
                <a:solidFill>
                  <a:srgbClr val="171616"/>
                </a:solidFill>
                <a:latin typeface="Tahoma"/>
                <a:cs typeface="Tahoma"/>
              </a:rPr>
              <a:t>n</a:t>
            </a:r>
            <a:r>
              <a:rPr dirty="0" sz="5600" spc="-455">
                <a:solidFill>
                  <a:srgbClr val="171616"/>
                </a:solidFill>
                <a:latin typeface="Tahoma"/>
                <a:cs typeface="Tahoma"/>
              </a:rPr>
              <a:t> </a:t>
            </a:r>
            <a:r>
              <a:rPr dirty="0" sz="5600" spc="-200">
                <a:solidFill>
                  <a:srgbClr val="171616"/>
                </a:solidFill>
                <a:latin typeface="Tahoma"/>
                <a:cs typeface="Tahoma"/>
              </a:rPr>
              <a:t>F</a:t>
            </a:r>
            <a:r>
              <a:rPr dirty="0" sz="5600" spc="114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dirty="0" sz="5600" spc="445">
                <a:solidFill>
                  <a:srgbClr val="171616"/>
                </a:solidFill>
                <a:latin typeface="Tahoma"/>
                <a:cs typeface="Tahoma"/>
              </a:rPr>
              <a:t>a</a:t>
            </a:r>
            <a:r>
              <a:rPr dirty="0" sz="5600" spc="-60">
                <a:solidFill>
                  <a:srgbClr val="171616"/>
                </a:solidFill>
                <a:latin typeface="Tahoma"/>
                <a:cs typeface="Tahoma"/>
              </a:rPr>
              <a:t>t</a:t>
            </a:r>
            <a:r>
              <a:rPr dirty="0" sz="5600" spc="180">
                <a:solidFill>
                  <a:srgbClr val="171616"/>
                </a:solidFill>
                <a:latin typeface="Tahoma"/>
                <a:cs typeface="Tahoma"/>
              </a:rPr>
              <a:t>u</a:t>
            </a:r>
            <a:r>
              <a:rPr dirty="0" sz="5600" spc="-40">
                <a:solidFill>
                  <a:srgbClr val="171616"/>
                </a:solidFill>
                <a:latin typeface="Tahoma"/>
                <a:cs typeface="Tahoma"/>
              </a:rPr>
              <a:t>r</a:t>
            </a:r>
            <a:r>
              <a:rPr dirty="0" sz="5600" spc="114">
                <a:solidFill>
                  <a:srgbClr val="171616"/>
                </a:solidFill>
                <a:latin typeface="Tahoma"/>
                <a:cs typeface="Tahoma"/>
              </a:rPr>
              <a:t>e</a:t>
            </a:r>
            <a:r>
              <a:rPr dirty="0" sz="5600" spc="240">
                <a:solidFill>
                  <a:srgbClr val="171616"/>
                </a:solidFill>
                <a:latin typeface="Tahoma"/>
                <a:cs typeface="Tahoma"/>
              </a:rPr>
              <a:t>s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794206" y="4230525"/>
            <a:ext cx="1447800" cy="1447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263414" y="4668758"/>
            <a:ext cx="509270" cy="534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00" spc="6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300" spc="65" b="1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3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606565" y="4554148"/>
            <a:ext cx="2662555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55" b="1">
                <a:solidFill>
                  <a:srgbClr val="F56E1A"/>
                </a:solidFill>
                <a:latin typeface="Arial"/>
                <a:cs typeface="Arial"/>
              </a:rPr>
              <a:t>View</a:t>
            </a:r>
            <a:r>
              <a:rPr dirty="0" sz="2000" spc="-55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80" b="1">
                <a:solidFill>
                  <a:srgbClr val="F56E1A"/>
                </a:solidFill>
                <a:latin typeface="Arial"/>
                <a:cs typeface="Arial"/>
              </a:rPr>
              <a:t>real</a:t>
            </a:r>
            <a:r>
              <a:rPr dirty="0" sz="2000" spc="-55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120" b="1">
                <a:solidFill>
                  <a:srgbClr val="F56E1A"/>
                </a:solidFill>
                <a:latin typeface="Arial"/>
                <a:cs typeface="Arial"/>
              </a:rPr>
              <a:t>time</a:t>
            </a:r>
            <a:r>
              <a:rPr dirty="0" sz="2000" spc="-50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65" b="1">
                <a:solidFill>
                  <a:srgbClr val="F56E1A"/>
                </a:solidFill>
                <a:latin typeface="Arial"/>
                <a:cs typeface="Arial"/>
              </a:rPr>
              <a:t>result </a:t>
            </a:r>
            <a:r>
              <a:rPr dirty="0" sz="2000" spc="-545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70" b="1">
                <a:solidFill>
                  <a:srgbClr val="F56E1A"/>
                </a:solidFill>
                <a:latin typeface="Arial"/>
                <a:cs typeface="Arial"/>
              </a:rPr>
              <a:t>in</a:t>
            </a:r>
            <a:r>
              <a:rPr dirty="0" sz="2000" spc="-45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40" b="1">
                <a:solidFill>
                  <a:srgbClr val="F56E1A"/>
                </a:solidFill>
                <a:latin typeface="Arial"/>
                <a:cs typeface="Arial"/>
              </a:rPr>
              <a:t>dashboard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94206" y="6860931"/>
            <a:ext cx="1447800" cy="14478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1263414" y="7299170"/>
            <a:ext cx="509270" cy="5340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3300" spc="60" b="1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dirty="0" sz="3300" spc="65" b="1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3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06565" y="7184560"/>
            <a:ext cx="1634489" cy="73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75" b="1">
                <a:solidFill>
                  <a:srgbClr val="F56E1A"/>
                </a:solidFill>
                <a:latin typeface="Arial"/>
                <a:cs typeface="Arial"/>
              </a:rPr>
              <a:t>Print </a:t>
            </a:r>
            <a:r>
              <a:rPr dirty="0" sz="2000" spc="45" b="1">
                <a:solidFill>
                  <a:srgbClr val="F56E1A"/>
                </a:solidFill>
                <a:latin typeface="Arial"/>
                <a:cs typeface="Arial"/>
              </a:rPr>
              <a:t>voting </a:t>
            </a:r>
            <a:r>
              <a:rPr dirty="0" sz="2000" spc="50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65" b="1">
                <a:solidFill>
                  <a:srgbClr val="F56E1A"/>
                </a:solidFill>
                <a:latin typeface="Arial"/>
                <a:cs typeface="Arial"/>
              </a:rPr>
              <a:t>result</a:t>
            </a:r>
            <a:r>
              <a:rPr dirty="0" sz="2000" spc="-80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70" b="1">
                <a:solidFill>
                  <a:srgbClr val="F56E1A"/>
                </a:solidFill>
                <a:latin typeface="Arial"/>
                <a:cs typeface="Arial"/>
              </a:rPr>
              <a:t>in</a:t>
            </a:r>
            <a:r>
              <a:rPr dirty="0" sz="2000" spc="-75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-60" b="1">
                <a:solidFill>
                  <a:srgbClr val="F56E1A"/>
                </a:solidFill>
                <a:latin typeface="Arial"/>
                <a:cs typeface="Arial"/>
              </a:rPr>
              <a:t>PDF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70618" y="6832135"/>
            <a:ext cx="1805939" cy="1435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dirty="0" sz="2000" spc="30" b="1">
                <a:solidFill>
                  <a:srgbClr val="F56E1A"/>
                </a:solidFill>
                <a:latin typeface="Arial"/>
                <a:cs typeface="Arial"/>
              </a:rPr>
              <a:t>Changeable </a:t>
            </a:r>
            <a:r>
              <a:rPr dirty="0" sz="2000" spc="35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70" b="1">
                <a:solidFill>
                  <a:srgbClr val="F56E1A"/>
                </a:solidFill>
                <a:latin typeface="Arial"/>
                <a:cs typeface="Arial"/>
              </a:rPr>
              <a:t>order </a:t>
            </a:r>
            <a:r>
              <a:rPr dirty="0" sz="2000" spc="60" b="1">
                <a:solidFill>
                  <a:srgbClr val="F56E1A"/>
                </a:solidFill>
                <a:latin typeface="Arial"/>
                <a:cs typeface="Arial"/>
              </a:rPr>
              <a:t>of </a:t>
            </a:r>
            <a:r>
              <a:rPr dirty="0" sz="2000" spc="65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20" b="1">
                <a:solidFill>
                  <a:srgbClr val="F56E1A"/>
                </a:solidFill>
                <a:latin typeface="Arial"/>
                <a:cs typeface="Arial"/>
              </a:rPr>
              <a:t>positions </a:t>
            </a:r>
            <a:r>
              <a:rPr dirty="0" sz="2000" spc="105" b="1">
                <a:solidFill>
                  <a:srgbClr val="F56E1A"/>
                </a:solidFill>
                <a:latin typeface="Arial"/>
                <a:cs typeface="Arial"/>
              </a:rPr>
              <a:t>to </a:t>
            </a:r>
            <a:r>
              <a:rPr dirty="0" sz="2000" spc="110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30" b="1">
                <a:solidFill>
                  <a:srgbClr val="F56E1A"/>
                </a:solidFill>
                <a:latin typeface="Arial"/>
                <a:cs typeface="Arial"/>
              </a:rPr>
              <a:t>show</a:t>
            </a:r>
            <a:r>
              <a:rPr dirty="0" sz="2000" spc="-70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70" b="1">
                <a:solidFill>
                  <a:srgbClr val="F56E1A"/>
                </a:solidFill>
                <a:latin typeface="Arial"/>
                <a:cs typeface="Arial"/>
              </a:rPr>
              <a:t>in</a:t>
            </a:r>
            <a:r>
              <a:rPr dirty="0" sz="2000" spc="-70" b="1">
                <a:solidFill>
                  <a:srgbClr val="F56E1A"/>
                </a:solidFill>
                <a:latin typeface="Arial"/>
                <a:cs typeface="Arial"/>
              </a:rPr>
              <a:t> </a:t>
            </a:r>
            <a:r>
              <a:rPr dirty="0" sz="2000" spc="70" b="1">
                <a:solidFill>
                  <a:srgbClr val="F56E1A"/>
                </a:solidFill>
                <a:latin typeface="Arial"/>
                <a:cs typeface="Arial"/>
              </a:rPr>
              <a:t>ballot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13555" y="517618"/>
            <a:ext cx="1390649" cy="105727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028700" y="1028703"/>
            <a:ext cx="542925" cy="542925"/>
            <a:chOff x="1028700" y="1028703"/>
            <a:chExt cx="542925" cy="542925"/>
          </a:xfrm>
        </p:grpSpPr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8700" y="1028703"/>
              <a:ext cx="542924" cy="5429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7286" y="1181326"/>
              <a:ext cx="180677" cy="245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40177" y="1028700"/>
            <a:ext cx="952499" cy="9524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74673" y="1671319"/>
            <a:ext cx="6550025" cy="8788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600" spc="-125">
                <a:latin typeface="Tahoma"/>
                <a:cs typeface="Tahoma"/>
              </a:rPr>
              <a:t>T</a:t>
            </a:r>
            <a:r>
              <a:rPr dirty="0" sz="5600" spc="114">
                <a:latin typeface="Tahoma"/>
                <a:cs typeface="Tahoma"/>
              </a:rPr>
              <a:t>e</a:t>
            </a:r>
            <a:r>
              <a:rPr dirty="0" sz="5600" spc="425">
                <a:latin typeface="Tahoma"/>
                <a:cs typeface="Tahoma"/>
              </a:rPr>
              <a:t>c</a:t>
            </a:r>
            <a:r>
              <a:rPr dirty="0" sz="5600" spc="180">
                <a:latin typeface="Tahoma"/>
                <a:cs typeface="Tahoma"/>
              </a:rPr>
              <a:t>hn</a:t>
            </a:r>
            <a:r>
              <a:rPr dirty="0" sz="5600" spc="105">
                <a:latin typeface="Tahoma"/>
                <a:cs typeface="Tahoma"/>
              </a:rPr>
              <a:t>o</a:t>
            </a:r>
            <a:r>
              <a:rPr dirty="0" sz="5600" spc="-45">
                <a:latin typeface="Tahoma"/>
                <a:cs typeface="Tahoma"/>
              </a:rPr>
              <a:t>l</a:t>
            </a:r>
            <a:r>
              <a:rPr dirty="0" sz="5600" spc="105">
                <a:latin typeface="Tahoma"/>
                <a:cs typeface="Tahoma"/>
              </a:rPr>
              <a:t>o</a:t>
            </a:r>
            <a:r>
              <a:rPr dirty="0" sz="5600" spc="270">
                <a:latin typeface="Tahoma"/>
                <a:cs typeface="Tahoma"/>
              </a:rPr>
              <a:t>g</a:t>
            </a:r>
            <a:r>
              <a:rPr dirty="0" sz="5600" spc="315">
                <a:latin typeface="Tahoma"/>
                <a:cs typeface="Tahoma"/>
              </a:rPr>
              <a:t>y</a:t>
            </a:r>
            <a:r>
              <a:rPr dirty="0" sz="5600" spc="-455">
                <a:latin typeface="Tahoma"/>
                <a:cs typeface="Tahoma"/>
              </a:rPr>
              <a:t> </a:t>
            </a:r>
            <a:r>
              <a:rPr dirty="0" sz="5600" spc="-110">
                <a:latin typeface="Tahoma"/>
                <a:cs typeface="Tahoma"/>
              </a:rPr>
              <a:t>S</a:t>
            </a:r>
            <a:r>
              <a:rPr dirty="0" sz="5600" spc="-60">
                <a:latin typeface="Tahoma"/>
                <a:cs typeface="Tahoma"/>
              </a:rPr>
              <a:t>t</a:t>
            </a:r>
            <a:r>
              <a:rPr dirty="0" sz="5600" spc="445">
                <a:latin typeface="Tahoma"/>
                <a:cs typeface="Tahoma"/>
              </a:rPr>
              <a:t>a</a:t>
            </a:r>
            <a:r>
              <a:rPr dirty="0" sz="5600" spc="425">
                <a:latin typeface="Tahoma"/>
                <a:cs typeface="Tahoma"/>
              </a:rPr>
              <a:t>c</a:t>
            </a:r>
            <a:r>
              <a:rPr dirty="0" sz="5600" spc="85">
                <a:latin typeface="Tahoma"/>
                <a:cs typeface="Tahoma"/>
              </a:rPr>
              <a:t>k</a:t>
            </a:r>
            <a:endParaRPr sz="5600">
              <a:latin typeface="Tahoma"/>
              <a:cs typeface="Tahom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789175"/>
            <a:ext cx="12379929" cy="74978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33198" y="3437744"/>
            <a:ext cx="3938904" cy="2044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2850" spc="60" b="1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28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30" b="1">
                <a:solidFill>
                  <a:srgbClr val="FFFFFF"/>
                </a:solidFill>
                <a:latin typeface="Arial"/>
                <a:cs typeface="Arial"/>
              </a:rPr>
              <a:t>language: </a:t>
            </a:r>
            <a:r>
              <a:rPr dirty="0" sz="2850" spc="-7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60" b="1">
                <a:solidFill>
                  <a:srgbClr val="FFFFFF"/>
                </a:solidFill>
                <a:latin typeface="Arial"/>
                <a:cs typeface="Arial"/>
              </a:rPr>
              <a:t>Databases </a:t>
            </a:r>
            <a:r>
              <a:rPr dirty="0" sz="2850" spc="-5" b="1">
                <a:solidFill>
                  <a:srgbClr val="FFFFFF"/>
                </a:solidFill>
                <a:latin typeface="Arial"/>
                <a:cs typeface="Arial"/>
              </a:rPr>
              <a:t>used: </a:t>
            </a:r>
            <a:r>
              <a:rPr dirty="0" sz="28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5" b="1">
                <a:solidFill>
                  <a:srgbClr val="FFFFFF"/>
                </a:solidFill>
                <a:latin typeface="Arial"/>
                <a:cs typeface="Arial"/>
              </a:rPr>
              <a:t>Design</a:t>
            </a:r>
            <a:r>
              <a:rPr dirty="0" sz="28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5" b="1">
                <a:solidFill>
                  <a:srgbClr val="FFFFFF"/>
                </a:solidFill>
                <a:latin typeface="Arial"/>
                <a:cs typeface="Arial"/>
              </a:rPr>
              <a:t>used:</a:t>
            </a:r>
            <a:endParaRPr sz="2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dirty="0" sz="2850" spc="5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285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05" b="1">
                <a:solidFill>
                  <a:srgbClr val="FFFFFF"/>
                </a:solidFill>
                <a:latin typeface="Arial"/>
                <a:cs typeface="Arial"/>
              </a:rPr>
              <a:t>Infrastructure:</a:t>
            </a:r>
            <a:endParaRPr sz="2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34430" y="3437744"/>
            <a:ext cx="1826260" cy="2044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495" marR="553085" indent="24130">
              <a:lnSpc>
                <a:spcPct val="116199"/>
              </a:lnSpc>
              <a:spcBef>
                <a:spcPts val="100"/>
              </a:spcBef>
            </a:pPr>
            <a:r>
              <a:rPr dirty="0" sz="2850" spc="-35" b="1">
                <a:solidFill>
                  <a:srgbClr val="FFFFFF"/>
                </a:solidFill>
                <a:latin typeface="Arial"/>
                <a:cs typeface="Arial"/>
              </a:rPr>
              <a:t>PHP </a:t>
            </a:r>
            <a:r>
              <a:rPr dirty="0" sz="28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31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50" spc="3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850" spc="-33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50" spc="50" b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dirty="0" sz="2850" spc="-13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endParaRPr sz="2850">
              <a:latin typeface="Arial"/>
              <a:cs typeface="Arial"/>
            </a:endParaRPr>
          </a:p>
          <a:p>
            <a:pPr marL="44450" marR="5080" indent="-32384">
              <a:lnSpc>
                <a:spcPct val="116199"/>
              </a:lnSpc>
            </a:pPr>
            <a:r>
              <a:rPr dirty="0" sz="2850" spc="-14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50" spc="20" b="1">
                <a:solidFill>
                  <a:srgbClr val="FFFFFF"/>
                </a:solidFill>
                <a:latin typeface="Arial"/>
                <a:cs typeface="Arial"/>
              </a:rPr>
              <a:t>oo</a:t>
            </a:r>
            <a:r>
              <a:rPr dirty="0" sz="2850" spc="2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50" spc="-17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50" spc="2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50" spc="1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50" spc="40" b="1">
                <a:solidFill>
                  <a:srgbClr val="FFFFFF"/>
                </a:solidFill>
                <a:latin typeface="Arial"/>
                <a:cs typeface="Arial"/>
              </a:rPr>
              <a:t>p  </a:t>
            </a:r>
            <a:r>
              <a:rPr dirty="0" sz="2850" spc="-120" b="1">
                <a:solidFill>
                  <a:srgbClr val="FFFFFF"/>
                </a:solidFill>
                <a:latin typeface="Arial"/>
                <a:cs typeface="Arial"/>
              </a:rPr>
              <a:t>AWS</a:t>
            </a:r>
            <a:endParaRPr sz="2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3198" y="5526730"/>
            <a:ext cx="7028815" cy="4610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57470" algn="l"/>
              </a:tabLst>
            </a:pPr>
            <a:r>
              <a:rPr dirty="0" sz="2850" spc="14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50" spc="15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850" spc="1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50" spc="-17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50" spc="2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50" spc="1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50" spc="-12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50" spc="2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50" spc="1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50" spc="10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9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50" spc="2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50" spc="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50" spc="26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50" spc="2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50" spc="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50" spc="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50" spc="-135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2850" b="1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dirty="0" sz="2850" spc="-9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50" spc="9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180" b="1">
                <a:solidFill>
                  <a:srgbClr val="FFFFFF"/>
                </a:solidFill>
                <a:latin typeface="Arial"/>
                <a:cs typeface="Arial"/>
              </a:rPr>
              <a:t>rr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850" spc="150" b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850" spc="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50" spc="1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50" spc="265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sz="2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3198" y="5961870"/>
            <a:ext cx="4121785" cy="2044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6199"/>
              </a:lnSpc>
              <a:spcBef>
                <a:spcPts val="100"/>
              </a:spcBef>
            </a:pPr>
            <a:r>
              <a:rPr dirty="0" sz="2850" spc="90" b="1">
                <a:solidFill>
                  <a:srgbClr val="FFFFFF"/>
                </a:solidFill>
                <a:latin typeface="Arial"/>
                <a:cs typeface="Arial"/>
              </a:rPr>
              <a:t>Container </a:t>
            </a:r>
            <a:r>
              <a:rPr dirty="0" sz="2850" spc="80" b="1">
                <a:solidFill>
                  <a:srgbClr val="FFFFFF"/>
                </a:solidFill>
                <a:latin typeface="Arial"/>
                <a:cs typeface="Arial"/>
              </a:rPr>
              <a:t>Runtime: </a:t>
            </a:r>
            <a:r>
              <a:rPr dirty="0" sz="2850" spc="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70" b="1">
                <a:solidFill>
                  <a:srgbClr val="FFFFFF"/>
                </a:solidFill>
                <a:latin typeface="Arial"/>
                <a:cs typeface="Arial"/>
              </a:rPr>
              <a:t>Orchestrating: </a:t>
            </a:r>
            <a:r>
              <a:rPr dirty="0" sz="2850" spc="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25" b="1">
                <a:solidFill>
                  <a:srgbClr val="FFFFFF"/>
                </a:solidFill>
                <a:latin typeface="Arial"/>
                <a:cs typeface="Arial"/>
              </a:rPr>
              <a:t>Package</a:t>
            </a:r>
            <a:r>
              <a:rPr dirty="0" sz="285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114" b="1">
                <a:solidFill>
                  <a:srgbClr val="FFFFFF"/>
                </a:solidFill>
                <a:latin typeface="Arial"/>
                <a:cs typeface="Arial"/>
              </a:rPr>
              <a:t>Management: </a:t>
            </a:r>
            <a:r>
              <a:rPr dirty="0" sz="2850" spc="-7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5" b="1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28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15" b="1">
                <a:solidFill>
                  <a:srgbClr val="FFFFFF"/>
                </a:solidFill>
                <a:latin typeface="Arial"/>
                <a:cs typeface="Arial"/>
              </a:rPr>
              <a:t>services:</a:t>
            </a:r>
            <a:endParaRPr sz="28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3198" y="8555680"/>
            <a:ext cx="2378710" cy="46100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850" spc="20" b="1">
                <a:solidFill>
                  <a:srgbClr val="FFFFFF"/>
                </a:solidFill>
                <a:latin typeface="Arial"/>
                <a:cs typeface="Arial"/>
              </a:rPr>
              <a:t>Repositories:</a:t>
            </a:r>
            <a:endParaRPr sz="28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17315" y="5961870"/>
            <a:ext cx="5288280" cy="3054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425" marR="3089275" indent="-20320">
              <a:lnSpc>
                <a:spcPct val="116199"/>
              </a:lnSpc>
              <a:spcBef>
                <a:spcPts val="100"/>
              </a:spcBef>
            </a:pPr>
            <a:r>
              <a:rPr dirty="0" sz="2850" spc="65" b="1">
                <a:solidFill>
                  <a:srgbClr val="FFFFFF"/>
                </a:solidFill>
                <a:latin typeface="Arial"/>
                <a:cs typeface="Arial"/>
              </a:rPr>
              <a:t>Docker </a:t>
            </a:r>
            <a:r>
              <a:rPr dirty="0" sz="2850" spc="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17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50" spc="60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2850" spc="9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1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2850" spc="9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2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50" spc="9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-170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2850">
              <a:latin typeface="Arial"/>
              <a:cs typeface="Arial"/>
            </a:endParaRPr>
          </a:p>
          <a:p>
            <a:pPr marL="60325">
              <a:lnSpc>
                <a:spcPct val="100000"/>
              </a:lnSpc>
              <a:spcBef>
                <a:spcPts val="555"/>
              </a:spcBef>
            </a:pPr>
            <a:r>
              <a:rPr dirty="0" sz="2850" spc="140" b="1">
                <a:solidFill>
                  <a:srgbClr val="FFFFFF"/>
                </a:solidFill>
                <a:latin typeface="Arial"/>
                <a:cs typeface="Arial"/>
              </a:rPr>
              <a:t>Helm</a:t>
            </a:r>
            <a:r>
              <a:rPr dirty="0" sz="28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85" b="1">
                <a:solidFill>
                  <a:srgbClr val="FFFFFF"/>
                </a:solidFill>
                <a:latin typeface="Arial"/>
                <a:cs typeface="Arial"/>
              </a:rPr>
              <a:t>Chart,</a:t>
            </a:r>
            <a:r>
              <a:rPr dirty="0" sz="285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25" b="1">
                <a:solidFill>
                  <a:srgbClr val="FFFFFF"/>
                </a:solidFill>
                <a:latin typeface="Arial"/>
                <a:cs typeface="Arial"/>
              </a:rPr>
              <a:t>Ansible</a:t>
            </a:r>
            <a:endParaRPr sz="2850">
              <a:latin typeface="Arial"/>
              <a:cs typeface="Arial"/>
            </a:endParaRPr>
          </a:p>
          <a:p>
            <a:pPr marL="64769">
              <a:lnSpc>
                <a:spcPct val="100000"/>
              </a:lnSpc>
              <a:spcBef>
                <a:spcPts val="555"/>
              </a:spcBef>
            </a:pPr>
            <a:r>
              <a:rPr dirty="0" sz="2850" spc="-55" b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2850" spc="-114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2850" spc="-24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50" spc="35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8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3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-170" b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2850" spc="-33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50" spc="35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8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31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-24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50" spc="35" b="1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2850" spc="35" b="1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8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33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850" spc="9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2850" spc="-12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50" spc="1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50" spc="70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850" spc="285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850" spc="35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285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-135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2850" spc="18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2850" spc="2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2850" spc="13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2850" spc="65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endParaRPr sz="2850">
              <a:latin typeface="Arial"/>
              <a:cs typeface="Arial"/>
            </a:endParaRPr>
          </a:p>
          <a:p>
            <a:pPr marL="12700" marR="1842135" indent="95250">
              <a:lnSpc>
                <a:spcPct val="116199"/>
              </a:lnSpc>
            </a:pPr>
            <a:r>
              <a:rPr dirty="0" sz="2850" spc="35" b="1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dirty="0" sz="2850" spc="85" b="1">
                <a:solidFill>
                  <a:srgbClr val="FFFFFF"/>
                </a:solidFill>
                <a:latin typeface="Arial"/>
                <a:cs typeface="Arial"/>
              </a:rPr>
              <a:t>Firewall </a:t>
            </a:r>
            <a:r>
              <a:rPr dirty="0" sz="2850" spc="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75" b="1">
                <a:solidFill>
                  <a:srgbClr val="FFFFFF"/>
                </a:solidFill>
                <a:latin typeface="Arial"/>
                <a:cs typeface="Arial"/>
              </a:rPr>
              <a:t>Dockerhub,</a:t>
            </a:r>
            <a:r>
              <a:rPr dirty="0" sz="2850" spc="-1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50" spc="85" b="1">
                <a:solidFill>
                  <a:srgbClr val="FFFFFF"/>
                </a:solidFill>
                <a:latin typeface="Arial"/>
                <a:cs typeface="Arial"/>
              </a:rPr>
              <a:t>Github</a:t>
            </a:r>
            <a:endParaRPr sz="285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92820" y="4219824"/>
            <a:ext cx="1331525" cy="133152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969195" y="1980634"/>
            <a:ext cx="1323625" cy="132362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616143" y="7859029"/>
            <a:ext cx="1337859" cy="13378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40177" y="4885586"/>
            <a:ext cx="1337859" cy="133785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760583" y="2196970"/>
            <a:ext cx="1331525" cy="133152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3351440" y="5852243"/>
            <a:ext cx="2955290" cy="3345179"/>
            <a:chOff x="13351440" y="5852243"/>
            <a:chExt cx="2955290" cy="3345179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631008" y="7859029"/>
              <a:ext cx="1337859" cy="133785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68867" y="6521172"/>
              <a:ext cx="1337859" cy="13378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51440" y="5852243"/>
              <a:ext cx="1337859" cy="133785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813555" y="517612"/>
            <a:ext cx="1390649" cy="105727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1028700" y="1028700"/>
            <a:ext cx="542925" cy="542925"/>
            <a:chOff x="1028700" y="1028700"/>
            <a:chExt cx="542925" cy="542925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07286" y="1181323"/>
              <a:ext cx="180677" cy="2452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1086" y="962088"/>
            <a:ext cx="7718425" cy="1244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0" spc="-225">
                <a:latin typeface="Tahoma"/>
                <a:cs typeface="Tahoma"/>
              </a:rPr>
              <a:t>B</a:t>
            </a:r>
            <a:r>
              <a:rPr dirty="0" sz="8000" spc="-60">
                <a:latin typeface="Tahoma"/>
                <a:cs typeface="Tahoma"/>
              </a:rPr>
              <a:t>l</a:t>
            </a:r>
            <a:r>
              <a:rPr dirty="0" sz="8000" spc="150">
                <a:latin typeface="Tahoma"/>
                <a:cs typeface="Tahoma"/>
              </a:rPr>
              <a:t>o</a:t>
            </a:r>
            <a:r>
              <a:rPr dirty="0" sz="8000" spc="615">
                <a:latin typeface="Tahoma"/>
                <a:cs typeface="Tahoma"/>
              </a:rPr>
              <a:t>c</a:t>
            </a:r>
            <a:r>
              <a:rPr dirty="0" sz="8000" spc="120">
                <a:latin typeface="Tahoma"/>
                <a:cs typeface="Tahoma"/>
              </a:rPr>
              <a:t>k</a:t>
            </a:r>
            <a:r>
              <a:rPr dirty="0" sz="8000" spc="-650">
                <a:latin typeface="Tahoma"/>
                <a:cs typeface="Tahoma"/>
              </a:rPr>
              <a:t> </a:t>
            </a:r>
            <a:r>
              <a:rPr dirty="0" sz="8000" spc="-250">
                <a:latin typeface="Tahoma"/>
                <a:cs typeface="Tahoma"/>
              </a:rPr>
              <a:t>D</a:t>
            </a:r>
            <a:r>
              <a:rPr dirty="0" sz="8000" spc="-60">
                <a:latin typeface="Tahoma"/>
                <a:cs typeface="Tahoma"/>
              </a:rPr>
              <a:t>i</a:t>
            </a:r>
            <a:r>
              <a:rPr dirty="0" sz="8000" spc="635">
                <a:latin typeface="Tahoma"/>
                <a:cs typeface="Tahoma"/>
              </a:rPr>
              <a:t>a</a:t>
            </a:r>
            <a:r>
              <a:rPr dirty="0" sz="8000" spc="390">
                <a:latin typeface="Tahoma"/>
                <a:cs typeface="Tahoma"/>
              </a:rPr>
              <a:t>g</a:t>
            </a:r>
            <a:r>
              <a:rPr dirty="0" sz="8000" spc="-50">
                <a:latin typeface="Tahoma"/>
                <a:cs typeface="Tahoma"/>
              </a:rPr>
              <a:t>r</a:t>
            </a:r>
            <a:r>
              <a:rPr dirty="0" sz="8000" spc="635">
                <a:latin typeface="Tahoma"/>
                <a:cs typeface="Tahoma"/>
              </a:rPr>
              <a:t>a</a:t>
            </a:r>
            <a:r>
              <a:rPr dirty="0" sz="8000" spc="840">
                <a:latin typeface="Tahoma"/>
                <a:cs typeface="Tahoma"/>
              </a:rPr>
              <a:t>m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07364" y="712553"/>
              <a:ext cx="952499" cy="9524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64122" y="569700"/>
            <a:ext cx="9689465" cy="1299845"/>
          </a:xfrm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8350" spc="665">
                <a:latin typeface="Trebuchet MS"/>
                <a:cs typeface="Trebuchet MS"/>
              </a:rPr>
              <a:t>Database</a:t>
            </a:r>
            <a:r>
              <a:rPr dirty="0" sz="8350" spc="-409">
                <a:latin typeface="Trebuchet MS"/>
                <a:cs typeface="Trebuchet MS"/>
              </a:rPr>
              <a:t> </a:t>
            </a:r>
            <a:r>
              <a:rPr dirty="0" sz="8350" spc="675">
                <a:latin typeface="Trebuchet MS"/>
                <a:cs typeface="Trebuchet MS"/>
              </a:rPr>
              <a:t>schema</a:t>
            </a:r>
            <a:endParaRPr sz="83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054875"/>
            <a:ext cx="7741758" cy="823212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4763135">
              <a:lnSpc>
                <a:spcPct val="116500"/>
              </a:lnSpc>
              <a:spcBef>
                <a:spcPts val="90"/>
              </a:spcBef>
            </a:pPr>
            <a:r>
              <a:rPr dirty="0" spc="20"/>
              <a:t>FROM </a:t>
            </a:r>
            <a:r>
              <a:rPr dirty="0" spc="25"/>
              <a:t>centos:7 </a:t>
            </a:r>
            <a:r>
              <a:rPr dirty="0" spc="30"/>
              <a:t> </a:t>
            </a:r>
            <a:r>
              <a:rPr dirty="0" spc="40"/>
              <a:t>MAINTAINER</a:t>
            </a:r>
            <a:r>
              <a:rPr dirty="0" spc="-65"/>
              <a:t> </a:t>
            </a:r>
            <a:r>
              <a:rPr dirty="0" spc="65"/>
              <a:t>"Team</a:t>
            </a:r>
            <a:r>
              <a:rPr dirty="0" spc="-60"/>
              <a:t> </a:t>
            </a:r>
            <a:r>
              <a:rPr dirty="0" spc="25"/>
              <a:t>3"</a:t>
            </a:r>
          </a:p>
          <a:p>
            <a:pPr marL="12700" marR="3968750">
              <a:lnSpc>
                <a:spcPct val="116500"/>
              </a:lnSpc>
            </a:pPr>
            <a:r>
              <a:rPr dirty="0" spc="-75"/>
              <a:t>L</a:t>
            </a:r>
            <a:r>
              <a:rPr dirty="0" spc="-45"/>
              <a:t>A</a:t>
            </a:r>
            <a:r>
              <a:rPr dirty="0" spc="-80"/>
              <a:t>B</a:t>
            </a:r>
            <a:r>
              <a:rPr dirty="0" spc="-195"/>
              <a:t>E</a:t>
            </a:r>
            <a:r>
              <a:rPr dirty="0" spc="-70"/>
              <a:t>L</a:t>
            </a:r>
            <a:r>
              <a:rPr dirty="0" spc="-30"/>
              <a:t> </a:t>
            </a:r>
            <a:r>
              <a:rPr dirty="0" spc="5"/>
              <a:t>"</a:t>
            </a:r>
            <a:r>
              <a:rPr dirty="0" spc="-45"/>
              <a:t>A</a:t>
            </a:r>
            <a:r>
              <a:rPr dirty="0" spc="55"/>
              <a:t>pp</a:t>
            </a:r>
            <a:r>
              <a:rPr dirty="0" spc="5"/>
              <a:t>"</a:t>
            </a:r>
            <a:r>
              <a:rPr dirty="0" spc="-15"/>
              <a:t>=</a:t>
            </a:r>
            <a:r>
              <a:rPr dirty="0" spc="5"/>
              <a:t>"</a:t>
            </a:r>
            <a:r>
              <a:rPr dirty="0" spc="50"/>
              <a:t>D</a:t>
            </a:r>
            <a:r>
              <a:rPr dirty="0" spc="75"/>
              <a:t>e</a:t>
            </a:r>
            <a:r>
              <a:rPr dirty="0" spc="35"/>
              <a:t>v</a:t>
            </a:r>
            <a:r>
              <a:rPr dirty="0" spc="75"/>
              <a:t>e</a:t>
            </a:r>
            <a:r>
              <a:rPr dirty="0" spc="55"/>
              <a:t>l</a:t>
            </a:r>
            <a:r>
              <a:rPr dirty="0" spc="25"/>
              <a:t>o</a:t>
            </a:r>
            <a:r>
              <a:rPr dirty="0" spc="55"/>
              <a:t>p</a:t>
            </a:r>
            <a:r>
              <a:rPr dirty="0" spc="200"/>
              <a:t>m</a:t>
            </a:r>
            <a:r>
              <a:rPr dirty="0" spc="75"/>
              <a:t>e</a:t>
            </a:r>
            <a:r>
              <a:rPr dirty="0" spc="100"/>
              <a:t>n</a:t>
            </a:r>
            <a:r>
              <a:rPr dirty="0" spc="200"/>
              <a:t>t</a:t>
            </a:r>
            <a:r>
              <a:rPr dirty="0" spc="5"/>
              <a:t>"  </a:t>
            </a:r>
            <a:r>
              <a:rPr dirty="0" spc="55"/>
              <a:t>RUN</a:t>
            </a:r>
            <a:r>
              <a:rPr dirty="0" spc="-35"/>
              <a:t> </a:t>
            </a:r>
            <a:r>
              <a:rPr dirty="0" spc="114"/>
              <a:t>yum</a:t>
            </a:r>
            <a:r>
              <a:rPr dirty="0" spc="-35"/>
              <a:t> </a:t>
            </a:r>
            <a:r>
              <a:rPr dirty="0" spc="65"/>
              <a:t>install</a:t>
            </a:r>
            <a:r>
              <a:rPr dirty="0" spc="-30"/>
              <a:t> </a:t>
            </a:r>
            <a:r>
              <a:rPr dirty="0" spc="120"/>
              <a:t>httpd</a:t>
            </a:r>
            <a:r>
              <a:rPr dirty="0" spc="-35"/>
              <a:t> </a:t>
            </a:r>
            <a:r>
              <a:rPr dirty="0" spc="10"/>
              <a:t>-y</a:t>
            </a:r>
          </a:p>
          <a:p>
            <a:pPr marL="12700" marR="203200">
              <a:lnSpc>
                <a:spcPct val="116500"/>
              </a:lnSpc>
            </a:pPr>
            <a:r>
              <a:rPr dirty="0" spc="55"/>
              <a:t>RUN</a:t>
            </a:r>
            <a:r>
              <a:rPr dirty="0" spc="-45"/>
              <a:t> </a:t>
            </a:r>
            <a:r>
              <a:rPr dirty="0" spc="114"/>
              <a:t>yum</a:t>
            </a:r>
            <a:r>
              <a:rPr dirty="0" spc="-40"/>
              <a:t> </a:t>
            </a:r>
            <a:r>
              <a:rPr dirty="0" spc="65"/>
              <a:t>install</a:t>
            </a:r>
            <a:r>
              <a:rPr dirty="0" spc="-40"/>
              <a:t> </a:t>
            </a:r>
            <a:r>
              <a:rPr dirty="0" spc="85"/>
              <a:t>https://dl.fedoraproject.org/pub/epel/epel- </a:t>
            </a:r>
            <a:r>
              <a:rPr dirty="0" spc="-515"/>
              <a:t> </a:t>
            </a:r>
            <a:r>
              <a:rPr dirty="0" spc="65"/>
              <a:t>release-latest-7.noarch.rpm</a:t>
            </a:r>
            <a:r>
              <a:rPr dirty="0" spc="-35"/>
              <a:t> </a:t>
            </a:r>
            <a:r>
              <a:rPr dirty="0" spc="10"/>
              <a:t>-y</a:t>
            </a:r>
          </a:p>
          <a:p>
            <a:pPr marL="12700" marR="220345">
              <a:lnSpc>
                <a:spcPct val="116500"/>
              </a:lnSpc>
            </a:pPr>
            <a:r>
              <a:rPr dirty="0" spc="55"/>
              <a:t>RUN </a:t>
            </a:r>
            <a:r>
              <a:rPr dirty="0" spc="114"/>
              <a:t>yum </a:t>
            </a:r>
            <a:r>
              <a:rPr dirty="0" spc="65"/>
              <a:t>install </a:t>
            </a:r>
            <a:r>
              <a:rPr dirty="0" spc="100">
                <a:hlinkClick r:id="rId3"/>
              </a:rPr>
              <a:t>http://rpms.remirepo.net/enterprise/remi- </a:t>
            </a:r>
            <a:r>
              <a:rPr dirty="0" spc="-515"/>
              <a:t> </a:t>
            </a:r>
            <a:r>
              <a:rPr dirty="0" spc="65"/>
              <a:t>release-7.rpm</a:t>
            </a:r>
            <a:r>
              <a:rPr dirty="0" spc="-35"/>
              <a:t> </a:t>
            </a:r>
            <a:r>
              <a:rPr dirty="0" spc="10"/>
              <a:t>-y</a:t>
            </a: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pc="55"/>
              <a:t>RUN</a:t>
            </a:r>
            <a:r>
              <a:rPr dirty="0" spc="-40"/>
              <a:t> </a:t>
            </a:r>
            <a:r>
              <a:rPr dirty="0" spc="114"/>
              <a:t>yum</a:t>
            </a:r>
            <a:r>
              <a:rPr dirty="0" spc="-35"/>
              <a:t> </a:t>
            </a:r>
            <a:r>
              <a:rPr dirty="0" spc="65"/>
              <a:t>install</a:t>
            </a:r>
            <a:r>
              <a:rPr dirty="0" spc="-40"/>
              <a:t> </a:t>
            </a:r>
            <a:r>
              <a:rPr dirty="0" spc="70"/>
              <a:t>yum-utils</a:t>
            </a:r>
            <a:r>
              <a:rPr dirty="0" spc="-35"/>
              <a:t> </a:t>
            </a:r>
            <a:r>
              <a:rPr dirty="0" spc="10"/>
              <a:t>-y</a:t>
            </a: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pc="55"/>
              <a:t>RUN</a:t>
            </a:r>
            <a:r>
              <a:rPr dirty="0" spc="-35"/>
              <a:t> </a:t>
            </a:r>
            <a:r>
              <a:rPr dirty="0" spc="60"/>
              <a:t>yum-config-manager</a:t>
            </a:r>
            <a:r>
              <a:rPr dirty="0" spc="-35"/>
              <a:t> </a:t>
            </a:r>
            <a:r>
              <a:rPr dirty="0" spc="55"/>
              <a:t>--enable</a:t>
            </a:r>
            <a:r>
              <a:rPr dirty="0" spc="-35"/>
              <a:t> </a:t>
            </a:r>
            <a:r>
              <a:rPr dirty="0" spc="75"/>
              <a:t>remi-php72</a:t>
            </a:r>
            <a:r>
              <a:rPr dirty="0" spc="-35"/>
              <a:t> </a:t>
            </a:r>
            <a:r>
              <a:rPr dirty="0" spc="10"/>
              <a:t>-y</a:t>
            </a:r>
          </a:p>
          <a:p>
            <a:pPr marL="12700" marR="5080">
              <a:lnSpc>
                <a:spcPct val="116500"/>
              </a:lnSpc>
            </a:pPr>
            <a:r>
              <a:rPr dirty="0" spc="55"/>
              <a:t>RUN</a:t>
            </a:r>
            <a:r>
              <a:rPr dirty="0" spc="-30"/>
              <a:t> </a:t>
            </a:r>
            <a:r>
              <a:rPr dirty="0" spc="114"/>
              <a:t>yum</a:t>
            </a:r>
            <a:r>
              <a:rPr dirty="0" spc="-30"/>
              <a:t> </a:t>
            </a:r>
            <a:r>
              <a:rPr dirty="0" spc="65"/>
              <a:t>install</a:t>
            </a:r>
            <a:r>
              <a:rPr dirty="0" spc="-30"/>
              <a:t> </a:t>
            </a:r>
            <a:r>
              <a:rPr dirty="0" spc="70"/>
              <a:t>php</a:t>
            </a:r>
            <a:r>
              <a:rPr dirty="0" spc="-30"/>
              <a:t> </a:t>
            </a:r>
            <a:r>
              <a:rPr dirty="0" spc="75"/>
              <a:t>php-mcrypt</a:t>
            </a:r>
            <a:r>
              <a:rPr dirty="0" spc="-30"/>
              <a:t> </a:t>
            </a:r>
            <a:r>
              <a:rPr dirty="0" spc="35"/>
              <a:t>php-cli</a:t>
            </a:r>
            <a:r>
              <a:rPr dirty="0" spc="-25"/>
              <a:t> </a:t>
            </a:r>
            <a:r>
              <a:rPr dirty="0" spc="30"/>
              <a:t>php-gd</a:t>
            </a:r>
            <a:r>
              <a:rPr dirty="0" spc="-30"/>
              <a:t> </a:t>
            </a:r>
            <a:r>
              <a:rPr dirty="0" spc="50"/>
              <a:t>php-curl</a:t>
            </a:r>
            <a:r>
              <a:rPr dirty="0" spc="-30"/>
              <a:t> </a:t>
            </a:r>
            <a:r>
              <a:rPr dirty="0" spc="50"/>
              <a:t>php- </a:t>
            </a:r>
            <a:r>
              <a:rPr dirty="0" spc="-515"/>
              <a:t> </a:t>
            </a:r>
            <a:r>
              <a:rPr dirty="0" spc="50"/>
              <a:t>mysql</a:t>
            </a:r>
            <a:r>
              <a:rPr dirty="0" spc="-30"/>
              <a:t> </a:t>
            </a:r>
            <a:r>
              <a:rPr dirty="0" spc="55"/>
              <a:t>php-ldap</a:t>
            </a:r>
            <a:r>
              <a:rPr dirty="0" spc="-35"/>
              <a:t> </a:t>
            </a:r>
            <a:r>
              <a:rPr dirty="0" spc="40"/>
              <a:t>php-zip</a:t>
            </a:r>
            <a:r>
              <a:rPr dirty="0" spc="-30"/>
              <a:t> </a:t>
            </a:r>
            <a:r>
              <a:rPr dirty="0" spc="65"/>
              <a:t>php-fileinfo</a:t>
            </a:r>
            <a:r>
              <a:rPr dirty="0" spc="-30"/>
              <a:t> </a:t>
            </a:r>
            <a:r>
              <a:rPr dirty="0" spc="10"/>
              <a:t>-y</a:t>
            </a: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pc="-195"/>
              <a:t>E</a:t>
            </a:r>
            <a:r>
              <a:rPr dirty="0" spc="15"/>
              <a:t>X</a:t>
            </a:r>
            <a:r>
              <a:rPr dirty="0" spc="-60"/>
              <a:t>P</a:t>
            </a:r>
            <a:r>
              <a:rPr dirty="0" spc="50"/>
              <a:t>O</a:t>
            </a:r>
            <a:r>
              <a:rPr dirty="0" spc="-210"/>
              <a:t>S</a:t>
            </a:r>
            <a:r>
              <a:rPr dirty="0" spc="-190"/>
              <a:t>E</a:t>
            </a:r>
            <a:r>
              <a:rPr dirty="0" spc="-30"/>
              <a:t> </a:t>
            </a:r>
            <a:r>
              <a:rPr dirty="0" spc="40"/>
              <a:t>8</a:t>
            </a:r>
            <a:r>
              <a:rPr dirty="0" spc="45"/>
              <a:t>0</a:t>
            </a:r>
          </a:p>
          <a:p>
            <a:pPr marL="12700" marR="3515995">
              <a:lnSpc>
                <a:spcPct val="116500"/>
              </a:lnSpc>
            </a:pPr>
            <a:r>
              <a:rPr dirty="0" spc="20"/>
              <a:t>ADD</a:t>
            </a:r>
            <a:r>
              <a:rPr dirty="0" spc="-70"/>
              <a:t> </a:t>
            </a:r>
            <a:r>
              <a:rPr dirty="0" spc="65"/>
              <a:t>votesystem</a:t>
            </a:r>
            <a:r>
              <a:rPr dirty="0" spc="-65"/>
              <a:t> </a:t>
            </a:r>
            <a:r>
              <a:rPr dirty="0" spc="165"/>
              <a:t>/var/www/html </a:t>
            </a:r>
            <a:r>
              <a:rPr dirty="0" spc="-509"/>
              <a:t> </a:t>
            </a:r>
            <a:r>
              <a:rPr dirty="0" spc="55"/>
              <a:t>RUN</a:t>
            </a:r>
            <a:r>
              <a:rPr dirty="0" spc="-35"/>
              <a:t> </a:t>
            </a:r>
            <a:r>
              <a:rPr dirty="0" spc="55"/>
              <a:t>systemctl</a:t>
            </a:r>
            <a:r>
              <a:rPr dirty="0" spc="-35"/>
              <a:t> </a:t>
            </a:r>
            <a:r>
              <a:rPr dirty="0" spc="80"/>
              <a:t>enable</a:t>
            </a:r>
            <a:r>
              <a:rPr dirty="0" spc="-35"/>
              <a:t> </a:t>
            </a:r>
            <a:r>
              <a:rPr dirty="0" spc="120"/>
              <a:t>httpd</a:t>
            </a:r>
          </a:p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dirty="0" spc="45"/>
              <a:t>CMD</a:t>
            </a:r>
            <a:r>
              <a:rPr dirty="0" spc="-30"/>
              <a:t> </a:t>
            </a:r>
            <a:r>
              <a:rPr dirty="0" spc="70"/>
              <a:t>["httpd",</a:t>
            </a:r>
            <a:r>
              <a:rPr dirty="0" spc="-30"/>
              <a:t> </a:t>
            </a:r>
            <a:r>
              <a:rPr dirty="0" spc="15"/>
              <a:t>"-D",</a:t>
            </a:r>
            <a:r>
              <a:rPr dirty="0" spc="-25"/>
              <a:t> </a:t>
            </a:r>
            <a:r>
              <a:rPr dirty="0" spc="-15"/>
              <a:t>"FOREGROUND"]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48686" y="560629"/>
            <a:ext cx="2512060" cy="93281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50" spc="204">
                <a:latin typeface="Trebuchet MS"/>
                <a:cs typeface="Trebuchet MS"/>
              </a:rPr>
              <a:t>Php.df</a:t>
            </a:r>
            <a:endParaRPr sz="595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29618" y="2052297"/>
            <a:ext cx="8558381" cy="79628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056865" y="560629"/>
            <a:ext cx="4387215" cy="9328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950" spc="310" b="1">
                <a:solidFill>
                  <a:srgbClr val="FFFFFF"/>
                </a:solidFill>
                <a:latin typeface="Trebuchet MS"/>
                <a:cs typeface="Trebuchet MS"/>
              </a:rPr>
              <a:t>Backend.df</a:t>
            </a:r>
            <a:endParaRPr sz="59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05991" y="3230160"/>
            <a:ext cx="6283325" cy="1397000"/>
          </a:xfrm>
          <a:prstGeom prst="rect">
            <a:avLst/>
          </a:prstGeom>
        </p:spPr>
        <p:txBody>
          <a:bodyPr wrap="square" lIns="0" tIns="654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1900" spc="20" b="1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9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50" b="1">
                <a:solidFill>
                  <a:srgbClr val="FFFFFF"/>
                </a:solidFill>
                <a:latin typeface="Arial"/>
                <a:cs typeface="Arial"/>
              </a:rPr>
              <a:t>mysql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1900" spc="-5" b="1">
                <a:solidFill>
                  <a:srgbClr val="FFFFFF"/>
                </a:solidFill>
                <a:latin typeface="Arial"/>
                <a:cs typeface="Arial"/>
              </a:rPr>
              <a:t>ENV</a:t>
            </a:r>
            <a:r>
              <a:rPr dirty="0" sz="19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70" b="1">
                <a:solidFill>
                  <a:srgbClr val="FFFFFF"/>
                </a:solidFill>
                <a:latin typeface="Arial"/>
                <a:cs typeface="Arial"/>
              </a:rPr>
              <a:t>MYSQL_DATABASE</a:t>
            </a:r>
            <a:r>
              <a:rPr dirty="0" sz="19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65" b="1">
                <a:solidFill>
                  <a:srgbClr val="FFFFFF"/>
                </a:solidFill>
                <a:latin typeface="Arial"/>
                <a:cs typeface="Arial"/>
              </a:rPr>
              <a:t>votesystem</a:t>
            </a:r>
            <a:endParaRPr sz="1900">
              <a:latin typeface="Arial"/>
              <a:cs typeface="Arial"/>
            </a:endParaRPr>
          </a:p>
          <a:p>
            <a:pPr marL="12700" marR="5080">
              <a:lnSpc>
                <a:spcPct val="118400"/>
              </a:lnSpc>
            </a:pPr>
            <a:r>
              <a:rPr dirty="0" sz="1900" spc="-55" b="1">
                <a:solidFill>
                  <a:srgbClr val="FFFFFF"/>
                </a:solidFill>
                <a:latin typeface="Arial"/>
                <a:cs typeface="Arial"/>
              </a:rPr>
              <a:t>COPY </a:t>
            </a:r>
            <a:r>
              <a:rPr dirty="0" sz="1900" spc="60" b="1">
                <a:solidFill>
                  <a:srgbClr val="FFFFFF"/>
                </a:solidFill>
                <a:latin typeface="Arial"/>
                <a:cs typeface="Arial"/>
              </a:rPr>
              <a:t>./votesystem.sql </a:t>
            </a:r>
            <a:r>
              <a:rPr dirty="0" sz="1900" spc="85" b="1">
                <a:solidFill>
                  <a:srgbClr val="FFFFFF"/>
                </a:solidFill>
                <a:latin typeface="Arial"/>
                <a:cs typeface="Arial"/>
              </a:rPr>
              <a:t>/docker-entrypoint-initdb.d/ </a:t>
            </a:r>
            <a:r>
              <a:rPr dirty="0" sz="1900" spc="-5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-55" b="1">
                <a:solidFill>
                  <a:srgbClr val="FFFFFF"/>
                </a:solidFill>
                <a:latin typeface="Arial"/>
                <a:cs typeface="Arial"/>
              </a:rPr>
              <a:t>COPY</a:t>
            </a:r>
            <a:r>
              <a:rPr dirty="0" sz="19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80" b="1">
                <a:solidFill>
                  <a:srgbClr val="FFFFFF"/>
                </a:solidFill>
                <a:latin typeface="Arial"/>
                <a:cs typeface="Arial"/>
              </a:rPr>
              <a:t>./alter.sql</a:t>
            </a:r>
            <a:r>
              <a:rPr dirty="0" sz="19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900" spc="85" b="1">
                <a:solidFill>
                  <a:srgbClr val="FFFFFF"/>
                </a:solidFill>
                <a:latin typeface="Arial"/>
                <a:cs typeface="Arial"/>
              </a:rPr>
              <a:t>/docker-entrypoint-initdb.d/</a:t>
            </a:r>
            <a:endParaRPr sz="19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49663" y="185433"/>
            <a:ext cx="1870293" cy="1870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Harini</dc:creator>
  <cp:keywords>DAFARl56HhU,BAE_5IxXCy4</cp:keywords>
  <dc:title>Technology</dc:title>
  <dcterms:created xsi:type="dcterms:W3CDTF">2022-05-17T09:12:22Z</dcterms:created>
  <dcterms:modified xsi:type="dcterms:W3CDTF">2022-05-17T09:12:22Z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2022-05-11T00:00:00Z</vt:filetime>
  </property>
  <property fmtid="{D5CDD505-2E9C-101B-9397-08002B2CF9AE}" pid="3" name="Creator">
    <vt:lpwstr>Canva</vt:lpwstr>
  </property>
  <property fmtid="{D5CDD505-2E9C-101B-9397-08002B2CF9AE}" pid="4" name="LastSaved">
    <vt:filetime>2022-05-11T00:00:00Z</vt:filetime>
  </property>
</Properties>
</file>